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5" r:id="rId3"/>
    <p:sldId id="258" r:id="rId4"/>
    <p:sldId id="259" r:id="rId5"/>
    <p:sldId id="261" r:id="rId6"/>
    <p:sldId id="263" r:id="rId7"/>
    <p:sldId id="264" r:id="rId8"/>
    <p:sldId id="267" r:id="rId9"/>
    <p:sldId id="266" r:id="rId10"/>
    <p:sldId id="269" r:id="rId11"/>
    <p:sldId id="270" r:id="rId12"/>
    <p:sldId id="268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stgebruiker" providerId="Windows Live" clId="Web-{B42F1CFD-E012-413D-846C-5786117E8615}"/>
    <pc:docChg chg="addSld modSld sldOrd">
      <pc:chgData name="Gastgebruiker" userId="" providerId="Windows Live" clId="Web-{B42F1CFD-E012-413D-846C-5786117E8615}" dt="2023-12-12T13:12:30.408" v="515" actId="20577"/>
      <pc:docMkLst>
        <pc:docMk/>
      </pc:docMkLst>
      <pc:sldChg chg="modSp">
        <pc:chgData name="Gastgebruiker" userId="" providerId="Windows Live" clId="Web-{B42F1CFD-E012-413D-846C-5786117E8615}" dt="2023-12-12T12:45:28.627" v="190" actId="20577"/>
        <pc:sldMkLst>
          <pc:docMk/>
          <pc:sldMk cId="212989525" sldId="256"/>
        </pc:sldMkLst>
        <pc:spChg chg="mod">
          <ac:chgData name="Gastgebruiker" userId="" providerId="Windows Live" clId="Web-{B42F1CFD-E012-413D-846C-5786117E8615}" dt="2023-12-12T12:45:28.627" v="190" actId="20577"/>
          <ac:spMkLst>
            <pc:docMk/>
            <pc:sldMk cId="212989525" sldId="256"/>
            <ac:spMk id="3" creationId="{2D89320E-CC28-CD23-75A2-8F26E98CBDD1}"/>
          </ac:spMkLst>
        </pc:spChg>
      </pc:sldChg>
      <pc:sldChg chg="addSp delSp modSp mod setBg setClrOvrMap modNotes">
        <pc:chgData name="Gastgebruiker" userId="" providerId="Windows Live" clId="Web-{B42F1CFD-E012-413D-846C-5786117E8615}" dt="2023-12-12T11:50:24.732" v="175" actId="20577"/>
        <pc:sldMkLst>
          <pc:docMk/>
          <pc:sldMk cId="1303599380" sldId="259"/>
        </pc:sldMkLst>
        <pc:spChg chg="mod">
          <ac:chgData name="Gastgebruiker" userId="" providerId="Windows Live" clId="Web-{B42F1CFD-E012-413D-846C-5786117E8615}" dt="2023-12-12T11:43:41.068" v="19"/>
          <ac:spMkLst>
            <pc:docMk/>
            <pc:sldMk cId="1303599380" sldId="259"/>
            <ac:spMk id="2" creationId="{58D04259-5BFA-2035-08DB-EC0B1EF20B00}"/>
          </ac:spMkLst>
        </pc:spChg>
        <pc:spChg chg="add del mod">
          <ac:chgData name="Gastgebruiker" userId="" providerId="Windows Live" clId="Web-{B42F1CFD-E012-413D-846C-5786117E8615}" dt="2023-12-12T11:50:24.732" v="175" actId="20577"/>
          <ac:spMkLst>
            <pc:docMk/>
            <pc:sldMk cId="1303599380" sldId="259"/>
            <ac:spMk id="3" creationId="{80641978-58B2-1BEC-942F-258AD7231096}"/>
          </ac:spMkLst>
        </pc:spChg>
        <pc:spChg chg="add del">
          <ac:chgData name="Gastgebruiker" userId="" providerId="Windows Live" clId="Web-{B42F1CFD-E012-413D-846C-5786117E8615}" dt="2023-12-12T11:42:49.536" v="4"/>
          <ac:spMkLst>
            <pc:docMk/>
            <pc:sldMk cId="1303599380" sldId="259"/>
            <ac:spMk id="9" creationId="{16C5FA50-8D52-4617-AF91-5C7B1C8352F1}"/>
          </ac:spMkLst>
        </pc:spChg>
        <pc:spChg chg="add">
          <ac:chgData name="Gastgebruiker" userId="" providerId="Windows Live" clId="Web-{B42F1CFD-E012-413D-846C-5786117E8615}" dt="2023-12-12T11:43:41.068" v="19"/>
          <ac:spMkLst>
            <pc:docMk/>
            <pc:sldMk cId="1303599380" sldId="259"/>
            <ac:spMk id="10" creationId="{D1A4588A-55D5-49B8-BE41-54ACDCFF2C17}"/>
          </ac:spMkLst>
        </pc:spChg>
        <pc:spChg chg="add del">
          <ac:chgData name="Gastgebruiker" userId="" providerId="Windows Live" clId="Web-{B42F1CFD-E012-413D-846C-5786117E8615}" dt="2023-12-12T11:42:49.536" v="4"/>
          <ac:spMkLst>
            <pc:docMk/>
            <pc:sldMk cId="1303599380" sldId="259"/>
            <ac:spMk id="11" creationId="{E223798C-12AD-4B0C-A50C-D676347D67CF}"/>
          </ac:spMkLst>
        </pc:spChg>
        <pc:spChg chg="add">
          <ac:chgData name="Gastgebruiker" userId="" providerId="Windows Live" clId="Web-{B42F1CFD-E012-413D-846C-5786117E8615}" dt="2023-12-12T11:43:41.068" v="19"/>
          <ac:spMkLst>
            <pc:docMk/>
            <pc:sldMk cId="1303599380" sldId="259"/>
            <ac:spMk id="12" creationId="{F97E7EA2-EDCD-47E9-81BC-415C606D1B58}"/>
          </ac:spMkLst>
        </pc:spChg>
        <pc:picChg chg="add del mod ord">
          <ac:chgData name="Gastgebruiker" userId="" providerId="Windows Live" clId="Web-{B42F1CFD-E012-413D-846C-5786117E8615}" dt="2023-12-12T11:42:56.348" v="5"/>
          <ac:picMkLst>
            <pc:docMk/>
            <pc:sldMk cId="1303599380" sldId="259"/>
            <ac:picMk id="4" creationId="{B91B7466-B7A5-F595-ABCE-616725AF2583}"/>
          </ac:picMkLst>
        </pc:picChg>
        <pc:picChg chg="add mod ord">
          <ac:chgData name="Gastgebruiker" userId="" providerId="Windows Live" clId="Web-{B42F1CFD-E012-413D-846C-5786117E8615}" dt="2023-12-12T11:43:41.068" v="19"/>
          <ac:picMkLst>
            <pc:docMk/>
            <pc:sldMk cId="1303599380" sldId="259"/>
            <ac:picMk id="5" creationId="{D82651D9-9B30-3BE1-4594-0A0D6A370E4F}"/>
          </ac:picMkLst>
        </pc:picChg>
      </pc:sldChg>
      <pc:sldChg chg="ord">
        <pc:chgData name="Gastgebruiker" userId="" providerId="Windows Live" clId="Web-{B42F1CFD-E012-413D-846C-5786117E8615}" dt="2023-12-12T11:47:09.603" v="25"/>
        <pc:sldMkLst>
          <pc:docMk/>
          <pc:sldMk cId="408295474" sldId="262"/>
        </pc:sldMkLst>
      </pc:sldChg>
      <pc:sldChg chg="new ord">
        <pc:chgData name="Gastgebruiker" userId="" providerId="Windows Live" clId="Web-{B42F1CFD-E012-413D-846C-5786117E8615}" dt="2023-12-12T11:47:02.509" v="24"/>
        <pc:sldMkLst>
          <pc:docMk/>
          <pc:sldMk cId="3325768015" sldId="263"/>
        </pc:sldMkLst>
      </pc:sldChg>
      <pc:sldChg chg="modNotes">
        <pc:chgData name="Gastgebruiker" userId="" providerId="Windows Live" clId="Web-{B42F1CFD-E012-413D-846C-5786117E8615}" dt="2023-12-12T12:52:40.830" v="194"/>
        <pc:sldMkLst>
          <pc:docMk/>
          <pc:sldMk cId="3071020564" sldId="264"/>
        </pc:sldMkLst>
      </pc:sldChg>
      <pc:sldChg chg="addSp modSp new mod setBg">
        <pc:chgData name="Gastgebruiker" userId="" providerId="Windows Live" clId="Web-{B42F1CFD-E012-413D-846C-5786117E8615}" dt="2023-12-12T12:59:03.876" v="327" actId="20577"/>
        <pc:sldMkLst>
          <pc:docMk/>
          <pc:sldMk cId="4251722042" sldId="267"/>
        </pc:sldMkLst>
        <pc:spChg chg="mod">
          <ac:chgData name="Gastgebruiker" userId="" providerId="Windows Live" clId="Web-{B42F1CFD-E012-413D-846C-5786117E8615}" dt="2023-12-12T12:58:49.314" v="325"/>
          <ac:spMkLst>
            <pc:docMk/>
            <pc:sldMk cId="4251722042" sldId="267"/>
            <ac:spMk id="2" creationId="{43073BC0-141D-C65F-FA7A-0824FF4658E5}"/>
          </ac:spMkLst>
        </pc:spChg>
        <pc:spChg chg="mod">
          <ac:chgData name="Gastgebruiker" userId="" providerId="Windows Live" clId="Web-{B42F1CFD-E012-413D-846C-5786117E8615}" dt="2023-12-12T12:59:03.876" v="327" actId="20577"/>
          <ac:spMkLst>
            <pc:docMk/>
            <pc:sldMk cId="4251722042" sldId="267"/>
            <ac:spMk id="3" creationId="{1937BFAF-7343-49AD-122B-73989A35FF97}"/>
          </ac:spMkLst>
        </pc:spChg>
        <pc:spChg chg="add">
          <ac:chgData name="Gastgebruiker" userId="" providerId="Windows Live" clId="Web-{B42F1CFD-E012-413D-846C-5786117E8615}" dt="2023-12-12T12:58:49.314" v="325"/>
          <ac:spMkLst>
            <pc:docMk/>
            <pc:sldMk cId="4251722042" sldId="267"/>
            <ac:spMk id="9" creationId="{5964CBE2-084A-47DF-A704-CF5F6217B569}"/>
          </ac:spMkLst>
        </pc:spChg>
        <pc:spChg chg="add">
          <ac:chgData name="Gastgebruiker" userId="" providerId="Windows Live" clId="Web-{B42F1CFD-E012-413D-846C-5786117E8615}" dt="2023-12-12T12:58:49.314" v="325"/>
          <ac:spMkLst>
            <pc:docMk/>
            <pc:sldMk cId="4251722042" sldId="267"/>
            <ac:spMk id="11" creationId="{686A5CBB-E03B-4019-8BCD-78975D39E48C}"/>
          </ac:spMkLst>
        </pc:spChg>
        <pc:spChg chg="add">
          <ac:chgData name="Gastgebruiker" userId="" providerId="Windows Live" clId="Web-{B42F1CFD-E012-413D-846C-5786117E8615}" dt="2023-12-12T12:58:49.314" v="325"/>
          <ac:spMkLst>
            <pc:docMk/>
            <pc:sldMk cId="4251722042" sldId="267"/>
            <ac:spMk id="13" creationId="{94993204-9792-4E61-A83C-73D4379E2B1C}"/>
          </ac:spMkLst>
        </pc:spChg>
        <pc:picChg chg="add mod">
          <ac:chgData name="Gastgebruiker" userId="" providerId="Windows Live" clId="Web-{B42F1CFD-E012-413D-846C-5786117E8615}" dt="2023-12-12T12:58:49.314" v="325"/>
          <ac:picMkLst>
            <pc:docMk/>
            <pc:sldMk cId="4251722042" sldId="267"/>
            <ac:picMk id="4" creationId="{AF51DF76-D1CF-59E7-0EF0-59F4957B266F}"/>
          </ac:picMkLst>
        </pc:picChg>
      </pc:sldChg>
      <pc:sldChg chg="modSp new">
        <pc:chgData name="Gastgebruiker" userId="" providerId="Windows Live" clId="Web-{B42F1CFD-E012-413D-846C-5786117E8615}" dt="2023-12-12T13:09:53.079" v="439" actId="20577"/>
        <pc:sldMkLst>
          <pc:docMk/>
          <pc:sldMk cId="1381209833" sldId="268"/>
        </pc:sldMkLst>
        <pc:spChg chg="mod">
          <ac:chgData name="Gastgebruiker" userId="" providerId="Windows Live" clId="Web-{B42F1CFD-E012-413D-846C-5786117E8615}" dt="2023-12-12T13:04:32.064" v="381" actId="20577"/>
          <ac:spMkLst>
            <pc:docMk/>
            <pc:sldMk cId="1381209833" sldId="268"/>
            <ac:spMk id="2" creationId="{2018D816-ABE6-41AE-D88F-735BABD535F3}"/>
          </ac:spMkLst>
        </pc:spChg>
        <pc:spChg chg="mod">
          <ac:chgData name="Gastgebruiker" userId="" providerId="Windows Live" clId="Web-{B42F1CFD-E012-413D-846C-5786117E8615}" dt="2023-12-12T13:09:53.079" v="439" actId="20577"/>
          <ac:spMkLst>
            <pc:docMk/>
            <pc:sldMk cId="1381209833" sldId="268"/>
            <ac:spMk id="3" creationId="{C082ADEB-1220-6E51-743E-C11337CA6906}"/>
          </ac:spMkLst>
        </pc:spChg>
      </pc:sldChg>
      <pc:sldChg chg="modSp new">
        <pc:chgData name="Gastgebruiker" userId="" providerId="Windows Live" clId="Web-{B42F1CFD-E012-413D-846C-5786117E8615}" dt="2023-12-12T13:12:30.408" v="515" actId="20577"/>
        <pc:sldMkLst>
          <pc:docMk/>
          <pc:sldMk cId="1362754659" sldId="270"/>
        </pc:sldMkLst>
        <pc:spChg chg="mod">
          <ac:chgData name="Gastgebruiker" userId="" providerId="Windows Live" clId="Web-{B42F1CFD-E012-413D-846C-5786117E8615}" dt="2023-12-12T13:04:46.392" v="398" actId="20577"/>
          <ac:spMkLst>
            <pc:docMk/>
            <pc:sldMk cId="1362754659" sldId="270"/>
            <ac:spMk id="2" creationId="{AB313C8E-B199-1105-EB22-E2310569C645}"/>
          </ac:spMkLst>
        </pc:spChg>
        <pc:spChg chg="mod">
          <ac:chgData name="Gastgebruiker" userId="" providerId="Windows Live" clId="Web-{B42F1CFD-E012-413D-846C-5786117E8615}" dt="2023-12-12T13:12:30.408" v="515" actId="20577"/>
          <ac:spMkLst>
            <pc:docMk/>
            <pc:sldMk cId="1362754659" sldId="270"/>
            <ac:spMk id="8" creationId="{5F69965C-8F8E-50B3-1440-948B50CADE98}"/>
          </ac:spMkLst>
        </pc:spChg>
      </pc:sldChg>
    </pc:docChg>
  </pc:docChgLst>
  <pc:docChgLst>
    <pc:chgData name="Lynn van Langen" userId="22c95263e41970dc" providerId="LiveId" clId="{32EEFDD3-6308-4516-BB7C-8A7D05AE1127}"/>
    <pc:docChg chg="undo custSel addSld delSld modSld sldOrd">
      <pc:chgData name="Lynn van Langen" userId="22c95263e41970dc" providerId="LiveId" clId="{32EEFDD3-6308-4516-BB7C-8A7D05AE1127}" dt="2023-12-12T13:14:09.821" v="746" actId="403"/>
      <pc:docMkLst>
        <pc:docMk/>
      </pc:docMkLst>
      <pc:sldChg chg="delSp delDesignElem">
        <pc:chgData name="Lynn van Langen" userId="22c95263e41970dc" providerId="LiveId" clId="{32EEFDD3-6308-4516-BB7C-8A7D05AE1127}" dt="2023-12-12T12:43:41.422" v="386"/>
        <pc:sldMkLst>
          <pc:docMk/>
          <pc:sldMk cId="212989525" sldId="256"/>
        </pc:sldMkLst>
        <pc:spChg chg="del">
          <ac:chgData name="Lynn van Langen" userId="22c95263e41970dc" providerId="LiveId" clId="{32EEFDD3-6308-4516-BB7C-8A7D05AE1127}" dt="2023-12-12T12:43:41.422" v="386"/>
          <ac:spMkLst>
            <pc:docMk/>
            <pc:sldMk cId="212989525" sldId="256"/>
            <ac:spMk id="11" creationId="{27BDFED6-6E33-4606-AFE2-886ADB1C018E}"/>
          </ac:spMkLst>
        </pc:spChg>
        <pc:spChg chg="del">
          <ac:chgData name="Lynn van Langen" userId="22c95263e41970dc" providerId="LiveId" clId="{32EEFDD3-6308-4516-BB7C-8A7D05AE1127}" dt="2023-12-12T12:43:41.422" v="386"/>
          <ac:spMkLst>
            <pc:docMk/>
            <pc:sldMk cId="212989525" sldId="256"/>
            <ac:spMk id="13" creationId="{890DEF05-784E-4B61-89E4-04C4ECF4E5A0}"/>
          </ac:spMkLst>
        </pc:spChg>
        <pc:cxnChg chg="del">
          <ac:chgData name="Lynn van Langen" userId="22c95263e41970dc" providerId="LiveId" clId="{32EEFDD3-6308-4516-BB7C-8A7D05AE1127}" dt="2023-12-12T12:43:41.422" v="386"/>
          <ac:cxnSpMkLst>
            <pc:docMk/>
            <pc:sldMk cId="212989525" sldId="256"/>
            <ac:cxnSpMk id="15" creationId="{C41BAEC7-F7B0-4224-8B18-8F74B7D87F0B}"/>
          </ac:cxnSpMkLst>
        </pc:cxnChg>
      </pc:sldChg>
      <pc:sldChg chg="addSp delSp modSp del mod">
        <pc:chgData name="Lynn van Langen" userId="22c95263e41970dc" providerId="LiveId" clId="{32EEFDD3-6308-4516-BB7C-8A7D05AE1127}" dt="2023-12-12T12:43:01.998" v="378" actId="47"/>
        <pc:sldMkLst>
          <pc:docMk/>
          <pc:sldMk cId="1246696906" sldId="257"/>
        </pc:sldMkLst>
        <pc:spChg chg="del">
          <ac:chgData name="Lynn van Langen" userId="22c95263e41970dc" providerId="LiveId" clId="{32EEFDD3-6308-4516-BB7C-8A7D05AE1127}" dt="2023-12-12T11:50:29.586" v="296" actId="26606"/>
          <ac:spMkLst>
            <pc:docMk/>
            <pc:sldMk cId="1246696906" sldId="257"/>
            <ac:spMk id="4" creationId="{7B7CB1CB-6AE1-68B4-36C4-5E26384F574E}"/>
          </ac:spMkLst>
        </pc:spChg>
        <pc:graphicFrameChg chg="add mod">
          <ac:chgData name="Lynn van Langen" userId="22c95263e41970dc" providerId="LiveId" clId="{32EEFDD3-6308-4516-BB7C-8A7D05AE1127}" dt="2023-12-12T11:53:51.019" v="316" actId="1036"/>
          <ac:graphicFrameMkLst>
            <pc:docMk/>
            <pc:sldMk cId="1246696906" sldId="257"/>
            <ac:graphicFrameMk id="5126" creationId="{D3242B6A-AB92-60C7-95E5-F0DCEAA95682}"/>
          </ac:graphicFrameMkLst>
        </pc:graphicFrameChg>
        <pc:picChg chg="add mod">
          <ac:chgData name="Lynn van Langen" userId="22c95263e41970dc" providerId="LiveId" clId="{32EEFDD3-6308-4516-BB7C-8A7D05AE1127}" dt="2023-12-12T11:51:09.857" v="308" actId="1076"/>
          <ac:picMkLst>
            <pc:docMk/>
            <pc:sldMk cId="1246696906" sldId="257"/>
            <ac:picMk id="3" creationId="{EA4DC46E-26BA-794A-FFB7-5C583F0B5B37}"/>
          </ac:picMkLst>
        </pc:picChg>
        <pc:picChg chg="add mod">
          <ac:chgData name="Lynn van Langen" userId="22c95263e41970dc" providerId="LiveId" clId="{32EEFDD3-6308-4516-BB7C-8A7D05AE1127}" dt="2023-12-12T11:51:00.251" v="306" actId="1076"/>
          <ac:picMkLst>
            <pc:docMk/>
            <pc:sldMk cId="1246696906" sldId="257"/>
            <ac:picMk id="5122" creationId="{961F2E2E-31AC-9023-B20A-C0BE57247607}"/>
          </ac:picMkLst>
        </pc:picChg>
        <pc:picChg chg="add del mod">
          <ac:chgData name="Lynn van Langen" userId="22c95263e41970dc" providerId="LiveId" clId="{32EEFDD3-6308-4516-BB7C-8A7D05AE1127}" dt="2023-12-12T11:50:43.798" v="302" actId="478"/>
          <ac:picMkLst>
            <pc:docMk/>
            <pc:sldMk cId="1246696906" sldId="257"/>
            <ac:picMk id="5124" creationId="{C9B4E552-26A0-AA46-8CA1-B46A681604A0}"/>
          </ac:picMkLst>
        </pc:picChg>
      </pc:sldChg>
      <pc:sldChg chg="delSp delDesignElem">
        <pc:chgData name="Lynn van Langen" userId="22c95263e41970dc" providerId="LiveId" clId="{32EEFDD3-6308-4516-BB7C-8A7D05AE1127}" dt="2023-12-12T12:43:41.422" v="386"/>
        <pc:sldMkLst>
          <pc:docMk/>
          <pc:sldMk cId="1631435453" sldId="258"/>
        </pc:sldMkLst>
        <pc:spChg chg="del">
          <ac:chgData name="Lynn van Langen" userId="22c95263e41970dc" providerId="LiveId" clId="{32EEFDD3-6308-4516-BB7C-8A7D05AE1127}" dt="2023-12-12T12:43:41.422" v="386"/>
          <ac:spMkLst>
            <pc:docMk/>
            <pc:sldMk cId="1631435453" sldId="258"/>
            <ac:spMk id="22" creationId="{E8A8EAB8-D2FF-444D-B34B-7D32F106AD0E}"/>
          </ac:spMkLst>
        </pc:spChg>
        <pc:cxnChg chg="del">
          <ac:chgData name="Lynn van Langen" userId="22c95263e41970dc" providerId="LiveId" clId="{32EEFDD3-6308-4516-BB7C-8A7D05AE1127}" dt="2023-12-12T12:43:41.422" v="386"/>
          <ac:cxnSpMkLst>
            <pc:docMk/>
            <pc:sldMk cId="1631435453" sldId="258"/>
            <ac:cxnSpMk id="23" creationId="{EEA38897-7BA3-4408-8083-3235339C4A60}"/>
          </ac:cxnSpMkLst>
        </pc:cxnChg>
        <pc:cxnChg chg="del">
          <ac:chgData name="Lynn van Langen" userId="22c95263e41970dc" providerId="LiveId" clId="{32EEFDD3-6308-4516-BB7C-8A7D05AE1127}" dt="2023-12-12T12:43:41.422" v="386"/>
          <ac:cxnSpMkLst>
            <pc:docMk/>
            <pc:sldMk cId="1631435453" sldId="258"/>
            <ac:cxnSpMk id="25" creationId="{CA240C79-242E-4918-9F28-B101847D1CC6}"/>
          </ac:cxnSpMkLst>
        </pc:cxnChg>
        <pc:cxnChg chg="del">
          <ac:chgData name="Lynn van Langen" userId="22c95263e41970dc" providerId="LiveId" clId="{32EEFDD3-6308-4516-BB7C-8A7D05AE1127}" dt="2023-12-12T12:43:41.422" v="386"/>
          <ac:cxnSpMkLst>
            <pc:docMk/>
            <pc:sldMk cId="1631435453" sldId="258"/>
            <ac:cxnSpMk id="26" creationId="{F11AD06B-AB20-4097-8606-5DA00DBACE88}"/>
          </ac:cxnSpMkLst>
        </pc:cxnChg>
      </pc:sldChg>
      <pc:sldChg chg="delSp delDesignElem">
        <pc:chgData name="Lynn van Langen" userId="22c95263e41970dc" providerId="LiveId" clId="{32EEFDD3-6308-4516-BB7C-8A7D05AE1127}" dt="2023-12-12T12:43:41.422" v="386"/>
        <pc:sldMkLst>
          <pc:docMk/>
          <pc:sldMk cId="1303599380" sldId="259"/>
        </pc:sldMkLst>
        <pc:spChg chg="del">
          <ac:chgData name="Lynn van Langen" userId="22c95263e41970dc" providerId="LiveId" clId="{32EEFDD3-6308-4516-BB7C-8A7D05AE1127}" dt="2023-12-12T12:43:41.422" v="386"/>
          <ac:spMkLst>
            <pc:docMk/>
            <pc:sldMk cId="1303599380" sldId="259"/>
            <ac:spMk id="26" creationId="{E8A8EAB8-D2FF-444D-B34B-7D32F106AD0E}"/>
          </ac:spMkLst>
        </pc:spChg>
        <pc:spChg chg="del">
          <ac:chgData name="Lynn van Langen" userId="22c95263e41970dc" providerId="LiveId" clId="{32EEFDD3-6308-4516-BB7C-8A7D05AE1127}" dt="2023-12-12T12:43:41.422" v="386"/>
          <ac:spMkLst>
            <pc:docMk/>
            <pc:sldMk cId="1303599380" sldId="259"/>
            <ac:spMk id="28" creationId="{9DD005C1-8C51-42D6-9BEE-B9B83849743D}"/>
          </ac:spMkLst>
        </pc:spChg>
        <pc:spChg chg="del">
          <ac:chgData name="Lynn van Langen" userId="22c95263e41970dc" providerId="LiveId" clId="{32EEFDD3-6308-4516-BB7C-8A7D05AE1127}" dt="2023-12-12T12:43:41.422" v="386"/>
          <ac:spMkLst>
            <pc:docMk/>
            <pc:sldMk cId="1303599380" sldId="259"/>
            <ac:spMk id="30" creationId="{C61F2F60-14E3-4196-B7CE-175E46F04481}"/>
          </ac:spMkLst>
        </pc:spChg>
      </pc:sldChg>
      <pc:sldChg chg="modSp new del mod">
        <pc:chgData name="Lynn van Langen" userId="22c95263e41970dc" providerId="LiveId" clId="{32EEFDD3-6308-4516-BB7C-8A7D05AE1127}" dt="2023-12-12T11:45:48.915" v="225" actId="47"/>
        <pc:sldMkLst>
          <pc:docMk/>
          <pc:sldMk cId="1917996769" sldId="260"/>
        </pc:sldMkLst>
        <pc:spChg chg="mod">
          <ac:chgData name="Lynn van Langen" userId="22c95263e41970dc" providerId="LiveId" clId="{32EEFDD3-6308-4516-BB7C-8A7D05AE1127}" dt="2023-12-12T11:40:27.964" v="3" actId="20577"/>
          <ac:spMkLst>
            <pc:docMk/>
            <pc:sldMk cId="1917996769" sldId="260"/>
            <ac:spMk id="2" creationId="{E6ED7D13-8673-DA20-E723-20E31064E17F}"/>
          </ac:spMkLst>
        </pc:spChg>
      </pc:sldChg>
      <pc:sldChg chg="addSp delSp modSp new mod setBg delDesignElem">
        <pc:chgData name="Lynn van Langen" userId="22c95263e41970dc" providerId="LiveId" clId="{32EEFDD3-6308-4516-BB7C-8A7D05AE1127}" dt="2023-12-12T13:09:55.713" v="699" actId="20577"/>
        <pc:sldMkLst>
          <pc:docMk/>
          <pc:sldMk cId="2675193377" sldId="261"/>
        </pc:sldMkLst>
        <pc:spChg chg="mod">
          <ac:chgData name="Lynn van Langen" userId="22c95263e41970dc" providerId="LiveId" clId="{32EEFDD3-6308-4516-BB7C-8A7D05AE1127}" dt="2023-12-12T13:09:55.713" v="699" actId="20577"/>
          <ac:spMkLst>
            <pc:docMk/>
            <pc:sldMk cId="2675193377" sldId="261"/>
            <ac:spMk id="2" creationId="{7643F6C9-93C0-8AAE-EBF9-A05255679F50}"/>
          </ac:spMkLst>
        </pc:spChg>
        <pc:spChg chg="add del mod">
          <ac:chgData name="Lynn van Langen" userId="22c95263e41970dc" providerId="LiveId" clId="{32EEFDD3-6308-4516-BB7C-8A7D05AE1127}" dt="2023-12-12T11:45:35.881" v="220" actId="20577"/>
          <ac:spMkLst>
            <pc:docMk/>
            <pc:sldMk cId="2675193377" sldId="261"/>
            <ac:spMk id="3" creationId="{9F3FD966-CA0F-3F8C-1CD0-74B21B4092D7}"/>
          </ac:spMkLst>
        </pc:spChg>
        <pc:spChg chg="add del">
          <ac:chgData name="Lynn van Langen" userId="22c95263e41970dc" providerId="LiveId" clId="{32EEFDD3-6308-4516-BB7C-8A7D05AE1127}" dt="2023-12-12T11:43:25.480" v="19" actId="26606"/>
          <ac:spMkLst>
            <pc:docMk/>
            <pc:sldMk cId="2675193377" sldId="261"/>
            <ac:spMk id="1033" creationId="{9AA72BD9-2C5A-4EDC-931F-5AA08EACA0F3}"/>
          </ac:spMkLst>
        </pc:spChg>
        <pc:spChg chg="add del">
          <ac:chgData name="Lynn van Langen" userId="22c95263e41970dc" providerId="LiveId" clId="{32EEFDD3-6308-4516-BB7C-8A7D05AE1127}" dt="2023-12-12T11:43:25.480" v="19" actId="26606"/>
          <ac:spMkLst>
            <pc:docMk/>
            <pc:sldMk cId="2675193377" sldId="261"/>
            <ac:spMk id="1035" creationId="{DD3981AC-7B61-4947-BCF3-F7AA7FA385B9}"/>
          </ac:spMkLst>
        </pc:spChg>
        <pc:spChg chg="add del">
          <ac:chgData name="Lynn van Langen" userId="22c95263e41970dc" providerId="LiveId" clId="{32EEFDD3-6308-4516-BB7C-8A7D05AE1127}" dt="2023-12-12T11:43:25.480" v="19" actId="26606"/>
          <ac:spMkLst>
            <pc:docMk/>
            <pc:sldMk cId="2675193377" sldId="261"/>
            <ac:spMk id="1037" creationId="{55D4142C-5077-457F-A6AD-3FECFDB39685}"/>
          </ac:spMkLst>
        </pc:spChg>
        <pc:spChg chg="add del">
          <ac:chgData name="Lynn van Langen" userId="22c95263e41970dc" providerId="LiveId" clId="{32EEFDD3-6308-4516-BB7C-8A7D05AE1127}" dt="2023-12-12T11:43:25.480" v="19" actId="26606"/>
          <ac:spMkLst>
            <pc:docMk/>
            <pc:sldMk cId="2675193377" sldId="261"/>
            <ac:spMk id="1039" creationId="{7A5F0580-5EE9-419F-96EE-B6529EF6E7D0}"/>
          </ac:spMkLst>
        </pc:spChg>
        <pc:spChg chg="add del">
          <ac:chgData name="Lynn van Langen" userId="22c95263e41970dc" providerId="LiveId" clId="{32EEFDD3-6308-4516-BB7C-8A7D05AE1127}" dt="2023-12-12T12:43:41.422" v="386"/>
          <ac:spMkLst>
            <pc:docMk/>
            <pc:sldMk cId="2675193377" sldId="261"/>
            <ac:spMk id="1044" creationId="{9AA72BD9-2C5A-4EDC-931F-5AA08EACA0F3}"/>
          </ac:spMkLst>
        </pc:spChg>
        <pc:spChg chg="add del">
          <ac:chgData name="Lynn van Langen" userId="22c95263e41970dc" providerId="LiveId" clId="{32EEFDD3-6308-4516-BB7C-8A7D05AE1127}" dt="2023-12-12T12:43:41.422" v="386"/>
          <ac:spMkLst>
            <pc:docMk/>
            <pc:sldMk cId="2675193377" sldId="261"/>
            <ac:spMk id="1046" creationId="{DD3981AC-7B61-4947-BCF3-F7AA7FA385B9}"/>
          </ac:spMkLst>
        </pc:spChg>
        <pc:spChg chg="add del">
          <ac:chgData name="Lynn van Langen" userId="22c95263e41970dc" providerId="LiveId" clId="{32EEFDD3-6308-4516-BB7C-8A7D05AE1127}" dt="2023-12-12T12:43:41.422" v="386"/>
          <ac:spMkLst>
            <pc:docMk/>
            <pc:sldMk cId="2675193377" sldId="261"/>
            <ac:spMk id="1048" creationId="{55D4142C-5077-457F-A6AD-3FECFDB39685}"/>
          </ac:spMkLst>
        </pc:spChg>
        <pc:spChg chg="add del">
          <ac:chgData name="Lynn van Langen" userId="22c95263e41970dc" providerId="LiveId" clId="{32EEFDD3-6308-4516-BB7C-8A7D05AE1127}" dt="2023-12-12T12:43:41.422" v="386"/>
          <ac:spMkLst>
            <pc:docMk/>
            <pc:sldMk cId="2675193377" sldId="261"/>
            <ac:spMk id="1050" creationId="{7A5F0580-5EE9-419F-96EE-B6529EF6E7D0}"/>
          </ac:spMkLst>
        </pc:spChg>
        <pc:picChg chg="add del mod">
          <ac:chgData name="Lynn van Langen" userId="22c95263e41970dc" providerId="LiveId" clId="{32EEFDD3-6308-4516-BB7C-8A7D05AE1127}" dt="2023-12-12T11:42:13.665" v="12"/>
          <ac:picMkLst>
            <pc:docMk/>
            <pc:sldMk cId="2675193377" sldId="261"/>
            <ac:picMk id="1026" creationId="{2319E516-3F8C-A8C6-55BC-EFD3A64BB6B2}"/>
          </ac:picMkLst>
        </pc:picChg>
        <pc:picChg chg="add del mod ord">
          <ac:chgData name="Lynn van Langen" userId="22c95263e41970dc" providerId="LiveId" clId="{32EEFDD3-6308-4516-BB7C-8A7D05AE1127}" dt="2023-12-12T11:43:04.687" v="17" actId="478"/>
          <ac:picMkLst>
            <pc:docMk/>
            <pc:sldMk cId="2675193377" sldId="261"/>
            <ac:picMk id="1028" creationId="{503090AC-A5E7-ECB6-D611-4988311AD675}"/>
          </ac:picMkLst>
        </pc:picChg>
        <pc:picChg chg="add mod ord">
          <ac:chgData name="Lynn van Langen" userId="22c95263e41970dc" providerId="LiveId" clId="{32EEFDD3-6308-4516-BB7C-8A7D05AE1127}" dt="2023-12-12T11:43:34.180" v="20" actId="18131"/>
          <ac:picMkLst>
            <pc:docMk/>
            <pc:sldMk cId="2675193377" sldId="261"/>
            <ac:picMk id="1030" creationId="{9F551D51-EBBC-515F-45F2-05EE73662D8C}"/>
          </ac:picMkLst>
        </pc:picChg>
        <pc:picChg chg="add del">
          <ac:chgData name="Lynn van Langen" userId="22c95263e41970dc" providerId="LiveId" clId="{32EEFDD3-6308-4516-BB7C-8A7D05AE1127}" dt="2023-12-12T11:45:43.632" v="222" actId="478"/>
          <ac:picMkLst>
            <pc:docMk/>
            <pc:sldMk cId="2675193377" sldId="261"/>
            <ac:picMk id="1032" creationId="{320E8407-87AA-421D-183C-DA2FCE854C7E}"/>
          </ac:picMkLst>
        </pc:picChg>
      </pc:sldChg>
      <pc:sldChg chg="delSp add del setBg delDesignElem">
        <pc:chgData name="Lynn van Langen" userId="22c95263e41970dc" providerId="LiveId" clId="{32EEFDD3-6308-4516-BB7C-8A7D05AE1127}" dt="2023-12-12T12:36:30.081" v="317" actId="47"/>
        <pc:sldMkLst>
          <pc:docMk/>
          <pc:sldMk cId="408295474" sldId="262"/>
        </pc:sldMkLst>
        <pc:spChg chg="del">
          <ac:chgData name="Lynn van Langen" userId="22c95263e41970dc" providerId="LiveId" clId="{32EEFDD3-6308-4516-BB7C-8A7D05AE1127}" dt="2023-12-12T11:45:46.737" v="224"/>
          <ac:spMkLst>
            <pc:docMk/>
            <pc:sldMk cId="408295474" sldId="262"/>
            <ac:spMk id="1044" creationId="{9AA72BD9-2C5A-4EDC-931F-5AA08EACA0F3}"/>
          </ac:spMkLst>
        </pc:spChg>
        <pc:spChg chg="del">
          <ac:chgData name="Lynn van Langen" userId="22c95263e41970dc" providerId="LiveId" clId="{32EEFDD3-6308-4516-BB7C-8A7D05AE1127}" dt="2023-12-12T11:45:46.737" v="224"/>
          <ac:spMkLst>
            <pc:docMk/>
            <pc:sldMk cId="408295474" sldId="262"/>
            <ac:spMk id="1046" creationId="{DD3981AC-7B61-4947-BCF3-F7AA7FA385B9}"/>
          </ac:spMkLst>
        </pc:spChg>
        <pc:spChg chg="del">
          <ac:chgData name="Lynn van Langen" userId="22c95263e41970dc" providerId="LiveId" clId="{32EEFDD3-6308-4516-BB7C-8A7D05AE1127}" dt="2023-12-12T11:45:46.737" v="224"/>
          <ac:spMkLst>
            <pc:docMk/>
            <pc:sldMk cId="408295474" sldId="262"/>
            <ac:spMk id="1048" creationId="{55D4142C-5077-457F-A6AD-3FECFDB39685}"/>
          </ac:spMkLst>
        </pc:spChg>
        <pc:spChg chg="del">
          <ac:chgData name="Lynn van Langen" userId="22c95263e41970dc" providerId="LiveId" clId="{32EEFDD3-6308-4516-BB7C-8A7D05AE1127}" dt="2023-12-12T11:45:46.737" v="224"/>
          <ac:spMkLst>
            <pc:docMk/>
            <pc:sldMk cId="408295474" sldId="262"/>
            <ac:spMk id="1050" creationId="{7A5F0580-5EE9-419F-96EE-B6529EF6E7D0}"/>
          </ac:spMkLst>
        </pc:spChg>
        <pc:picChg chg="del">
          <ac:chgData name="Lynn van Langen" userId="22c95263e41970dc" providerId="LiveId" clId="{32EEFDD3-6308-4516-BB7C-8A7D05AE1127}" dt="2023-12-12T11:45:51.669" v="226" actId="478"/>
          <ac:picMkLst>
            <pc:docMk/>
            <pc:sldMk cId="408295474" sldId="262"/>
            <ac:picMk id="1030" creationId="{9F551D51-EBBC-515F-45F2-05EE73662D8C}"/>
          </ac:picMkLst>
        </pc:picChg>
      </pc:sldChg>
      <pc:sldChg chg="addSp delSp modSp mod setBg delDesignElem">
        <pc:chgData name="Lynn van Langen" userId="22c95263e41970dc" providerId="LiveId" clId="{32EEFDD3-6308-4516-BB7C-8A7D05AE1127}" dt="2023-12-12T12:43:41.422" v="386"/>
        <pc:sldMkLst>
          <pc:docMk/>
          <pc:sldMk cId="3325768015" sldId="263"/>
        </pc:sldMkLst>
        <pc:spChg chg="mod">
          <ac:chgData name="Lynn van Langen" userId="22c95263e41970dc" providerId="LiveId" clId="{32EEFDD3-6308-4516-BB7C-8A7D05AE1127}" dt="2023-12-12T11:48:06.675" v="281" actId="20577"/>
          <ac:spMkLst>
            <pc:docMk/>
            <pc:sldMk cId="3325768015" sldId="263"/>
            <ac:spMk id="2" creationId="{82996314-E5F0-CA0F-8E47-08BD77CB1B2C}"/>
          </ac:spMkLst>
        </pc:spChg>
        <pc:spChg chg="del mod">
          <ac:chgData name="Lynn van Langen" userId="22c95263e41970dc" providerId="LiveId" clId="{32EEFDD3-6308-4516-BB7C-8A7D05AE1127}" dt="2023-12-12T11:48:33.179" v="292"/>
          <ac:spMkLst>
            <pc:docMk/>
            <pc:sldMk cId="3325768015" sldId="263"/>
            <ac:spMk id="3" creationId="{AFADF793-CAA8-F977-AF33-AE5E7CEFD800}"/>
          </ac:spMkLst>
        </pc:spChg>
        <pc:spChg chg="del">
          <ac:chgData name="Lynn van Langen" userId="22c95263e41970dc" providerId="LiveId" clId="{32EEFDD3-6308-4516-BB7C-8A7D05AE1127}" dt="2023-12-12T11:47:22.316" v="230" actId="478"/>
          <ac:spMkLst>
            <pc:docMk/>
            <pc:sldMk cId="3325768015" sldId="263"/>
            <ac:spMk id="4" creationId="{7B03E31A-B970-7EEB-60AE-E6CF23EF67AF}"/>
          </ac:spMkLst>
        </pc:spChg>
        <pc:spChg chg="add mod">
          <ac:chgData name="Lynn van Langen" userId="22c95263e41970dc" providerId="LiveId" clId="{32EEFDD3-6308-4516-BB7C-8A7D05AE1127}" dt="2023-12-12T11:48:33.179" v="292"/>
          <ac:spMkLst>
            <pc:docMk/>
            <pc:sldMk cId="3325768015" sldId="263"/>
            <ac:spMk id="5" creationId="{78C41564-FC2C-35E9-65A8-8861A527E8DE}"/>
          </ac:spMkLst>
        </pc:spChg>
        <pc:spChg chg="add del">
          <ac:chgData name="Lynn van Langen" userId="22c95263e41970dc" providerId="LiveId" clId="{32EEFDD3-6308-4516-BB7C-8A7D05AE1127}" dt="2023-12-12T12:43:41.422" v="386"/>
          <ac:spMkLst>
            <pc:docMk/>
            <pc:sldMk cId="3325768015" sldId="263"/>
            <ac:spMk id="2055" creationId="{9AA72BD9-2C5A-4EDC-931F-5AA08EACA0F3}"/>
          </ac:spMkLst>
        </pc:spChg>
        <pc:spChg chg="add del">
          <ac:chgData name="Lynn van Langen" userId="22c95263e41970dc" providerId="LiveId" clId="{32EEFDD3-6308-4516-BB7C-8A7D05AE1127}" dt="2023-12-12T12:43:41.422" v="386"/>
          <ac:spMkLst>
            <pc:docMk/>
            <pc:sldMk cId="3325768015" sldId="263"/>
            <ac:spMk id="2057" creationId="{DD3981AC-7B61-4947-BCF3-F7AA7FA385B9}"/>
          </ac:spMkLst>
        </pc:spChg>
        <pc:spChg chg="add del">
          <ac:chgData name="Lynn van Langen" userId="22c95263e41970dc" providerId="LiveId" clId="{32EEFDD3-6308-4516-BB7C-8A7D05AE1127}" dt="2023-12-12T12:43:41.422" v="386"/>
          <ac:spMkLst>
            <pc:docMk/>
            <pc:sldMk cId="3325768015" sldId="263"/>
            <ac:spMk id="2059" creationId="{55D4142C-5077-457F-A6AD-3FECFDB39685}"/>
          </ac:spMkLst>
        </pc:spChg>
        <pc:spChg chg="add del">
          <ac:chgData name="Lynn van Langen" userId="22c95263e41970dc" providerId="LiveId" clId="{32EEFDD3-6308-4516-BB7C-8A7D05AE1127}" dt="2023-12-12T12:43:41.422" v="386"/>
          <ac:spMkLst>
            <pc:docMk/>
            <pc:sldMk cId="3325768015" sldId="263"/>
            <ac:spMk id="2061" creationId="{7A5F0580-5EE9-419F-96EE-B6529EF6E7D0}"/>
          </ac:spMkLst>
        </pc:spChg>
        <pc:picChg chg="add mod ord">
          <ac:chgData name="Lynn van Langen" userId="22c95263e41970dc" providerId="LiveId" clId="{32EEFDD3-6308-4516-BB7C-8A7D05AE1127}" dt="2023-12-12T11:47:41.481" v="235" actId="26606"/>
          <ac:picMkLst>
            <pc:docMk/>
            <pc:sldMk cId="3325768015" sldId="263"/>
            <ac:picMk id="2050" creationId="{9E4D4778-9D42-855F-8EE3-9A08E85FF8CD}"/>
          </ac:picMkLst>
        </pc:picChg>
      </pc:sldChg>
      <pc:sldChg chg="addSp delSp add del setBg delDesignElem">
        <pc:chgData name="Lynn van Langen" userId="22c95263e41970dc" providerId="LiveId" clId="{32EEFDD3-6308-4516-BB7C-8A7D05AE1127}" dt="2023-12-12T11:47:27.312" v="233"/>
        <pc:sldMkLst>
          <pc:docMk/>
          <pc:sldMk cId="1308063737" sldId="264"/>
        </pc:sldMkLst>
        <pc:spChg chg="add del">
          <ac:chgData name="Lynn van Langen" userId="22c95263e41970dc" providerId="LiveId" clId="{32EEFDD3-6308-4516-BB7C-8A7D05AE1127}" dt="2023-12-12T11:47:27.312" v="233"/>
          <ac:spMkLst>
            <pc:docMk/>
            <pc:sldMk cId="1308063737" sldId="264"/>
            <ac:spMk id="1044" creationId="{9AA72BD9-2C5A-4EDC-931F-5AA08EACA0F3}"/>
          </ac:spMkLst>
        </pc:spChg>
        <pc:spChg chg="add del">
          <ac:chgData name="Lynn van Langen" userId="22c95263e41970dc" providerId="LiveId" clId="{32EEFDD3-6308-4516-BB7C-8A7D05AE1127}" dt="2023-12-12T11:47:27.312" v="233"/>
          <ac:spMkLst>
            <pc:docMk/>
            <pc:sldMk cId="1308063737" sldId="264"/>
            <ac:spMk id="1046" creationId="{DD3981AC-7B61-4947-BCF3-F7AA7FA385B9}"/>
          </ac:spMkLst>
        </pc:spChg>
        <pc:spChg chg="add del">
          <ac:chgData name="Lynn van Langen" userId="22c95263e41970dc" providerId="LiveId" clId="{32EEFDD3-6308-4516-BB7C-8A7D05AE1127}" dt="2023-12-12T11:47:27.312" v="233"/>
          <ac:spMkLst>
            <pc:docMk/>
            <pc:sldMk cId="1308063737" sldId="264"/>
            <ac:spMk id="1048" creationId="{55D4142C-5077-457F-A6AD-3FECFDB39685}"/>
          </ac:spMkLst>
        </pc:spChg>
        <pc:spChg chg="add del">
          <ac:chgData name="Lynn van Langen" userId="22c95263e41970dc" providerId="LiveId" clId="{32EEFDD3-6308-4516-BB7C-8A7D05AE1127}" dt="2023-12-12T11:47:27.312" v="233"/>
          <ac:spMkLst>
            <pc:docMk/>
            <pc:sldMk cId="1308063737" sldId="264"/>
            <ac:spMk id="1050" creationId="{7A5F0580-5EE9-419F-96EE-B6529EF6E7D0}"/>
          </ac:spMkLst>
        </pc:spChg>
      </pc:sldChg>
      <pc:sldChg chg="delSp add del setBg delDesignElem">
        <pc:chgData name="Lynn van Langen" userId="22c95263e41970dc" providerId="LiveId" clId="{32EEFDD3-6308-4516-BB7C-8A7D05AE1127}" dt="2023-12-12T11:47:17.974" v="229" actId="47"/>
        <pc:sldMkLst>
          <pc:docMk/>
          <pc:sldMk cId="2642236727" sldId="264"/>
        </pc:sldMkLst>
        <pc:spChg chg="del">
          <ac:chgData name="Lynn van Langen" userId="22c95263e41970dc" providerId="LiveId" clId="{32EEFDD3-6308-4516-BB7C-8A7D05AE1127}" dt="2023-12-12T11:47:15.837" v="228"/>
          <ac:spMkLst>
            <pc:docMk/>
            <pc:sldMk cId="2642236727" sldId="264"/>
            <ac:spMk id="1044" creationId="{9AA72BD9-2C5A-4EDC-931F-5AA08EACA0F3}"/>
          </ac:spMkLst>
        </pc:spChg>
        <pc:spChg chg="del">
          <ac:chgData name="Lynn van Langen" userId="22c95263e41970dc" providerId="LiveId" clId="{32EEFDD3-6308-4516-BB7C-8A7D05AE1127}" dt="2023-12-12T11:47:15.837" v="228"/>
          <ac:spMkLst>
            <pc:docMk/>
            <pc:sldMk cId="2642236727" sldId="264"/>
            <ac:spMk id="1046" creationId="{DD3981AC-7B61-4947-BCF3-F7AA7FA385B9}"/>
          </ac:spMkLst>
        </pc:spChg>
        <pc:spChg chg="del">
          <ac:chgData name="Lynn van Langen" userId="22c95263e41970dc" providerId="LiveId" clId="{32EEFDD3-6308-4516-BB7C-8A7D05AE1127}" dt="2023-12-12T11:47:15.837" v="228"/>
          <ac:spMkLst>
            <pc:docMk/>
            <pc:sldMk cId="2642236727" sldId="264"/>
            <ac:spMk id="1048" creationId="{55D4142C-5077-457F-A6AD-3FECFDB39685}"/>
          </ac:spMkLst>
        </pc:spChg>
        <pc:spChg chg="del">
          <ac:chgData name="Lynn van Langen" userId="22c95263e41970dc" providerId="LiveId" clId="{32EEFDD3-6308-4516-BB7C-8A7D05AE1127}" dt="2023-12-12T11:47:15.837" v="228"/>
          <ac:spMkLst>
            <pc:docMk/>
            <pc:sldMk cId="2642236727" sldId="264"/>
            <ac:spMk id="1050" creationId="{7A5F0580-5EE9-419F-96EE-B6529EF6E7D0}"/>
          </ac:spMkLst>
        </pc:spChg>
      </pc:sldChg>
      <pc:sldChg chg="modSp new mod ord">
        <pc:chgData name="Lynn van Langen" userId="22c95263e41970dc" providerId="LiveId" clId="{32EEFDD3-6308-4516-BB7C-8A7D05AE1127}" dt="2023-12-12T13:10:11.900" v="700" actId="1076"/>
        <pc:sldMkLst>
          <pc:docMk/>
          <pc:sldMk cId="3071020564" sldId="264"/>
        </pc:sldMkLst>
        <pc:spChg chg="mod">
          <ac:chgData name="Lynn van Langen" userId="22c95263e41970dc" providerId="LiveId" clId="{32EEFDD3-6308-4516-BB7C-8A7D05AE1127}" dt="2023-12-12T12:44:25.951" v="390"/>
          <ac:spMkLst>
            <pc:docMk/>
            <pc:sldMk cId="3071020564" sldId="264"/>
            <ac:spMk id="2" creationId="{03A08D82-1A34-01C7-A34D-81177953F0DE}"/>
          </ac:spMkLst>
        </pc:spChg>
        <pc:spChg chg="mod">
          <ac:chgData name="Lynn van Langen" userId="22c95263e41970dc" providerId="LiveId" clId="{32EEFDD3-6308-4516-BB7C-8A7D05AE1127}" dt="2023-12-12T12:39:48.477" v="340" actId="20577"/>
          <ac:spMkLst>
            <pc:docMk/>
            <pc:sldMk cId="3071020564" sldId="264"/>
            <ac:spMk id="3" creationId="{943BC080-F9D0-1FEA-EFC0-14004FDB808D}"/>
          </ac:spMkLst>
        </pc:spChg>
        <pc:spChg chg="mod">
          <ac:chgData name="Lynn van Langen" userId="22c95263e41970dc" providerId="LiveId" clId="{32EEFDD3-6308-4516-BB7C-8A7D05AE1127}" dt="2023-12-12T12:44:25.951" v="390"/>
          <ac:spMkLst>
            <pc:docMk/>
            <pc:sldMk cId="3071020564" sldId="264"/>
            <ac:spMk id="5" creationId="{35EE6D88-1DB1-4812-F855-78B97699EAC6}"/>
          </ac:spMkLst>
        </pc:spChg>
        <pc:picChg chg="mod">
          <ac:chgData name="Lynn van Langen" userId="22c95263e41970dc" providerId="LiveId" clId="{32EEFDD3-6308-4516-BB7C-8A7D05AE1127}" dt="2023-12-12T13:10:11.900" v="700" actId="1076"/>
          <ac:picMkLst>
            <pc:docMk/>
            <pc:sldMk cId="3071020564" sldId="264"/>
            <ac:picMk id="7" creationId="{3E5CB926-2942-3E9E-05B2-BCEFB4687854}"/>
          </ac:picMkLst>
        </pc:picChg>
      </pc:sldChg>
      <pc:sldChg chg="addSp delSp modSp new mod ord setBg">
        <pc:chgData name="Lynn van Langen" userId="22c95263e41970dc" providerId="LiveId" clId="{32EEFDD3-6308-4516-BB7C-8A7D05AE1127}" dt="2023-12-12T12:47:48.628" v="411" actId="1076"/>
        <pc:sldMkLst>
          <pc:docMk/>
          <pc:sldMk cId="1183037291" sldId="265"/>
        </pc:sldMkLst>
        <pc:spChg chg="mod">
          <ac:chgData name="Lynn van Langen" userId="22c95263e41970dc" providerId="LiveId" clId="{32EEFDD3-6308-4516-BB7C-8A7D05AE1127}" dt="2023-12-12T12:45:30.807" v="393" actId="207"/>
          <ac:spMkLst>
            <pc:docMk/>
            <pc:sldMk cId="1183037291" sldId="265"/>
            <ac:spMk id="2" creationId="{C4320801-B2F3-E3D7-3B33-203122CB8E43}"/>
          </ac:spMkLst>
        </pc:spChg>
        <pc:spChg chg="del mod">
          <ac:chgData name="Lynn van Langen" userId="22c95263e41970dc" providerId="LiveId" clId="{32EEFDD3-6308-4516-BB7C-8A7D05AE1127}" dt="2023-12-12T12:42:57.704" v="377" actId="26606"/>
          <ac:spMkLst>
            <pc:docMk/>
            <pc:sldMk cId="1183037291" sldId="265"/>
            <ac:spMk id="3" creationId="{D5F1163F-1B4A-52B8-BCC6-1890695CE21C}"/>
          </ac:spMkLst>
        </pc:spChg>
        <pc:spChg chg="mod">
          <ac:chgData name="Lynn van Langen" userId="22c95263e41970dc" providerId="LiveId" clId="{32EEFDD3-6308-4516-BB7C-8A7D05AE1127}" dt="2023-12-12T12:44:25.951" v="390"/>
          <ac:spMkLst>
            <pc:docMk/>
            <pc:sldMk cId="1183037291" sldId="265"/>
            <ac:spMk id="4" creationId="{B148A913-E737-4DEE-068D-AC5273C17A62}"/>
          </ac:spMkLst>
        </pc:spChg>
        <pc:graphicFrameChg chg="add mod modGraphic">
          <ac:chgData name="Lynn van Langen" userId="22c95263e41970dc" providerId="LiveId" clId="{32EEFDD3-6308-4516-BB7C-8A7D05AE1127}" dt="2023-12-12T12:47:48.628" v="411" actId="1076"/>
          <ac:graphicFrameMkLst>
            <pc:docMk/>
            <pc:sldMk cId="1183037291" sldId="265"/>
            <ac:graphicFrameMk id="8" creationId="{A949D4DC-CB59-11DC-5EE8-79EFB5E82A51}"/>
          </ac:graphicFrameMkLst>
        </pc:graphicFrameChg>
        <pc:picChg chg="add mod">
          <ac:chgData name="Lynn van Langen" userId="22c95263e41970dc" providerId="LiveId" clId="{32EEFDD3-6308-4516-BB7C-8A7D05AE1127}" dt="2023-12-12T12:42:25.511" v="374" actId="1076"/>
          <ac:picMkLst>
            <pc:docMk/>
            <pc:sldMk cId="1183037291" sldId="265"/>
            <ac:picMk id="5" creationId="{2DEC47BB-0733-2020-BA52-C6606F23F6C9}"/>
          </ac:picMkLst>
        </pc:picChg>
        <pc:picChg chg="add mod">
          <ac:chgData name="Lynn van Langen" userId="22c95263e41970dc" providerId="LiveId" clId="{32EEFDD3-6308-4516-BB7C-8A7D05AE1127}" dt="2023-12-12T12:42:32.661" v="376" actId="1076"/>
          <ac:picMkLst>
            <pc:docMk/>
            <pc:sldMk cId="1183037291" sldId="265"/>
            <ac:picMk id="6" creationId="{E40525EB-A767-E289-2486-FA031EEF5AD5}"/>
          </ac:picMkLst>
        </pc:picChg>
      </pc:sldChg>
      <pc:sldChg chg="addSp delSp modSp mod ord setBg setClrOvrMap modNotesTx">
        <pc:chgData name="Lynn van Langen" userId="22c95263e41970dc" providerId="LiveId" clId="{32EEFDD3-6308-4516-BB7C-8A7D05AE1127}" dt="2023-12-12T13:08:13.844" v="684" actId="26606"/>
        <pc:sldMkLst>
          <pc:docMk/>
          <pc:sldMk cId="3517179220" sldId="266"/>
        </pc:sldMkLst>
        <pc:spChg chg="mod">
          <ac:chgData name="Lynn van Langen" userId="22c95263e41970dc" providerId="LiveId" clId="{32EEFDD3-6308-4516-BB7C-8A7D05AE1127}" dt="2023-12-12T13:07:14.332" v="679" actId="26606"/>
          <ac:spMkLst>
            <pc:docMk/>
            <pc:sldMk cId="3517179220" sldId="266"/>
            <ac:spMk id="2" creationId="{22D9AB4B-ABB5-A265-F51B-0C47E40F9FB9}"/>
          </ac:spMkLst>
        </pc:spChg>
        <pc:spChg chg="mod">
          <ac:chgData name="Lynn van Langen" userId="22c95263e41970dc" providerId="LiveId" clId="{32EEFDD3-6308-4516-BB7C-8A7D05AE1127}" dt="2023-12-12T13:07:14.332" v="679" actId="26606"/>
          <ac:spMkLst>
            <pc:docMk/>
            <pc:sldMk cId="3517179220" sldId="266"/>
            <ac:spMk id="3" creationId="{E33A602B-253A-F01D-ED74-AE35606D9AD7}"/>
          </ac:spMkLst>
        </pc:spChg>
        <pc:spChg chg="add ord">
          <ac:chgData name="Lynn van Langen" userId="22c95263e41970dc" providerId="LiveId" clId="{32EEFDD3-6308-4516-BB7C-8A7D05AE1127}" dt="2023-12-12T13:08:13.844" v="684" actId="26606"/>
          <ac:spMkLst>
            <pc:docMk/>
            <pc:sldMk cId="3517179220" sldId="266"/>
            <ac:spMk id="4" creationId="{9A28C8D0-7A1A-BA94-A6B1-37DC75985CB8}"/>
          </ac:spMkLst>
        </pc:spChg>
        <pc:spChg chg="add del mod">
          <ac:chgData name="Lynn van Langen" userId="22c95263e41970dc" providerId="LiveId" clId="{32EEFDD3-6308-4516-BB7C-8A7D05AE1127}" dt="2023-12-12T13:06:45.842" v="673" actId="478"/>
          <ac:spMkLst>
            <pc:docMk/>
            <pc:sldMk cId="3517179220" sldId="266"/>
            <ac:spMk id="5" creationId="{A4BDBDAE-1015-AC74-EEFE-2BA39815734B}"/>
          </ac:spMkLst>
        </pc:spChg>
        <pc:spChg chg="add del">
          <ac:chgData name="Lynn van Langen" userId="22c95263e41970dc" providerId="LiveId" clId="{32EEFDD3-6308-4516-BB7C-8A7D05AE1127}" dt="2023-12-12T13:00:00.392" v="578" actId="26606"/>
          <ac:spMkLst>
            <pc:docMk/>
            <pc:sldMk cId="3517179220" sldId="266"/>
            <ac:spMk id="6151" creationId="{9228552E-C8B1-4A80-8448-0787CE0FC704}"/>
          </ac:spMkLst>
        </pc:spChg>
        <pc:spChg chg="add del">
          <ac:chgData name="Lynn van Langen" userId="22c95263e41970dc" providerId="LiveId" clId="{32EEFDD3-6308-4516-BB7C-8A7D05AE1127}" dt="2023-12-12T13:07:00.745" v="676" actId="26606"/>
          <ac:spMkLst>
            <pc:docMk/>
            <pc:sldMk cId="3517179220" sldId="266"/>
            <ac:spMk id="6154" creationId="{E8A8EAB8-D2FF-444D-B34B-7D32F106AD0E}"/>
          </ac:spMkLst>
        </pc:spChg>
        <pc:spChg chg="add del">
          <ac:chgData name="Lynn van Langen" userId="22c95263e41970dc" providerId="LiveId" clId="{32EEFDD3-6308-4516-BB7C-8A7D05AE1127}" dt="2023-12-12T13:07:14.332" v="679" actId="26606"/>
          <ac:spMkLst>
            <pc:docMk/>
            <pc:sldMk cId="3517179220" sldId="266"/>
            <ac:spMk id="6162" creationId="{35C956CA-A8FB-4F91-A258-FBE459CD99FC}"/>
          </ac:spMkLst>
        </pc:spChg>
        <pc:spChg chg="add del">
          <ac:chgData name="Lynn van Langen" userId="22c95263e41970dc" providerId="LiveId" clId="{32EEFDD3-6308-4516-BB7C-8A7D05AE1127}" dt="2023-12-12T13:07:14.332" v="679" actId="26606"/>
          <ac:spMkLst>
            <pc:docMk/>
            <pc:sldMk cId="3517179220" sldId="266"/>
            <ac:spMk id="6164" creationId="{70A48D59-8581-41F7-B529-F4617FE07A9A}"/>
          </ac:spMkLst>
        </pc:spChg>
        <pc:spChg chg="add del">
          <ac:chgData name="Lynn van Langen" userId="22c95263e41970dc" providerId="LiveId" clId="{32EEFDD3-6308-4516-BB7C-8A7D05AE1127}" dt="2023-12-12T13:08:13.844" v="684" actId="26606"/>
          <ac:spMkLst>
            <pc:docMk/>
            <pc:sldMk cId="3517179220" sldId="266"/>
            <ac:spMk id="6171" creationId="{A7AE9375-4664-4DB2-922D-2782A6E439AC}"/>
          </ac:spMkLst>
        </pc:spChg>
        <pc:spChg chg="add del">
          <ac:chgData name="Lynn van Langen" userId="22c95263e41970dc" providerId="LiveId" clId="{32EEFDD3-6308-4516-BB7C-8A7D05AE1127}" dt="2023-12-12T13:08:13.844" v="684" actId="26606"/>
          <ac:spMkLst>
            <pc:docMk/>
            <pc:sldMk cId="3517179220" sldId="266"/>
            <ac:spMk id="6175" creationId="{C87417AF-190E-4D6E-AFA6-7D3E84B0B430}"/>
          </ac:spMkLst>
        </pc:spChg>
        <pc:spChg chg="add del">
          <ac:chgData name="Lynn van Langen" userId="22c95263e41970dc" providerId="LiveId" clId="{32EEFDD3-6308-4516-BB7C-8A7D05AE1127}" dt="2023-12-12T13:08:13.844" v="684" actId="26606"/>
          <ac:spMkLst>
            <pc:docMk/>
            <pc:sldMk cId="3517179220" sldId="266"/>
            <ac:spMk id="6177" creationId="{80B30ED8-273E-4C07-8568-2FE5CC5C483D}"/>
          </ac:spMkLst>
        </pc:spChg>
        <pc:spChg chg="add">
          <ac:chgData name="Lynn van Langen" userId="22c95263e41970dc" providerId="LiveId" clId="{32EEFDD3-6308-4516-BB7C-8A7D05AE1127}" dt="2023-12-12T13:08:13.844" v="684" actId="26606"/>
          <ac:spMkLst>
            <pc:docMk/>
            <pc:sldMk cId="3517179220" sldId="266"/>
            <ac:spMk id="6182" creationId="{A7AE9375-4664-4DB2-922D-2782A6E439AC}"/>
          </ac:spMkLst>
        </pc:spChg>
        <pc:spChg chg="add">
          <ac:chgData name="Lynn van Langen" userId="22c95263e41970dc" providerId="LiveId" clId="{32EEFDD3-6308-4516-BB7C-8A7D05AE1127}" dt="2023-12-12T13:08:13.844" v="684" actId="26606"/>
          <ac:spMkLst>
            <pc:docMk/>
            <pc:sldMk cId="3517179220" sldId="266"/>
            <ac:spMk id="6186" creationId="{C87417AF-190E-4D6E-AFA6-7D3E84B0B430}"/>
          </ac:spMkLst>
        </pc:spChg>
        <pc:spChg chg="add">
          <ac:chgData name="Lynn van Langen" userId="22c95263e41970dc" providerId="LiveId" clId="{32EEFDD3-6308-4516-BB7C-8A7D05AE1127}" dt="2023-12-12T13:08:13.844" v="684" actId="26606"/>
          <ac:spMkLst>
            <pc:docMk/>
            <pc:sldMk cId="3517179220" sldId="266"/>
            <ac:spMk id="6188" creationId="{80B30ED8-273E-4C07-8568-2FE5CC5C483D}"/>
          </ac:spMkLst>
        </pc:spChg>
        <pc:grpChg chg="add del">
          <ac:chgData name="Lynn van Langen" userId="22c95263e41970dc" providerId="LiveId" clId="{32EEFDD3-6308-4516-BB7C-8A7D05AE1127}" dt="2023-12-12T13:07:00.745" v="676" actId="26606"/>
          <ac:grpSpMkLst>
            <pc:docMk/>
            <pc:sldMk cId="3517179220" sldId="266"/>
            <ac:grpSpMk id="6155" creationId="{9D20816A-53A8-414B-9615-2877C1081698}"/>
          </ac:grpSpMkLst>
        </pc:grpChg>
        <pc:picChg chg="add mod">
          <ac:chgData name="Lynn van Langen" userId="22c95263e41970dc" providerId="LiveId" clId="{32EEFDD3-6308-4516-BB7C-8A7D05AE1127}" dt="2023-12-12T13:08:13.844" v="684" actId="26606"/>
          <ac:picMkLst>
            <pc:docMk/>
            <pc:sldMk cId="3517179220" sldId="266"/>
            <ac:picMk id="6" creationId="{F9669AC6-094F-6AB9-1668-4457F2C0C676}"/>
          </ac:picMkLst>
        </pc:picChg>
        <pc:picChg chg="add mod ord">
          <ac:chgData name="Lynn van Langen" userId="22c95263e41970dc" providerId="LiveId" clId="{32EEFDD3-6308-4516-BB7C-8A7D05AE1127}" dt="2023-12-12T13:08:13.844" v="684" actId="26606"/>
          <ac:picMkLst>
            <pc:docMk/>
            <pc:sldMk cId="3517179220" sldId="266"/>
            <ac:picMk id="6146" creationId="{14418D77-4B96-73D0-4178-77CE965057BA}"/>
          </ac:picMkLst>
        </pc:picChg>
        <pc:picChg chg="add del mod ord">
          <ac:chgData name="Lynn van Langen" userId="22c95263e41970dc" providerId="LiveId" clId="{32EEFDD3-6308-4516-BB7C-8A7D05AE1127}" dt="2023-12-12T13:08:09.900" v="682" actId="478"/>
          <ac:picMkLst>
            <pc:docMk/>
            <pc:sldMk cId="3517179220" sldId="266"/>
            <ac:picMk id="6152" creationId="{A7F04EB7-9976-F8D6-48ED-B50C89A42AA8}"/>
          </ac:picMkLst>
        </pc:picChg>
        <pc:cxnChg chg="add del">
          <ac:chgData name="Lynn van Langen" userId="22c95263e41970dc" providerId="LiveId" clId="{32EEFDD3-6308-4516-BB7C-8A7D05AE1127}" dt="2023-12-12T13:07:00.745" v="676" actId="26606"/>
          <ac:cxnSpMkLst>
            <pc:docMk/>
            <pc:sldMk cId="3517179220" sldId="266"/>
            <ac:cxnSpMk id="6153" creationId="{DAE05351-315A-4BA9-A90A-FE5C949522D1}"/>
          </ac:cxnSpMkLst>
        </pc:cxnChg>
        <pc:cxnChg chg="add del">
          <ac:chgData name="Lynn van Langen" userId="22c95263e41970dc" providerId="LiveId" clId="{32EEFDD3-6308-4516-BB7C-8A7D05AE1127}" dt="2023-12-12T13:07:14.332" v="679" actId="26606"/>
          <ac:cxnSpMkLst>
            <pc:docMk/>
            <pc:sldMk cId="3517179220" sldId="266"/>
            <ac:cxnSpMk id="6166" creationId="{967F2066-0253-4771-A5F6-68111E1FE832}"/>
          </ac:cxnSpMkLst>
        </pc:cxnChg>
        <pc:cxnChg chg="add del">
          <ac:chgData name="Lynn van Langen" userId="22c95263e41970dc" providerId="LiveId" clId="{32EEFDD3-6308-4516-BB7C-8A7D05AE1127}" dt="2023-12-12T13:08:13.844" v="684" actId="26606"/>
          <ac:cxnSpMkLst>
            <pc:docMk/>
            <pc:sldMk cId="3517179220" sldId="266"/>
            <ac:cxnSpMk id="6173" creationId="{EE504C98-6397-41C1-A8D8-2D9C4ED307E0}"/>
          </ac:cxnSpMkLst>
        </pc:cxnChg>
        <pc:cxnChg chg="add">
          <ac:chgData name="Lynn van Langen" userId="22c95263e41970dc" providerId="LiveId" clId="{32EEFDD3-6308-4516-BB7C-8A7D05AE1127}" dt="2023-12-12T13:08:13.844" v="684" actId="26606"/>
          <ac:cxnSpMkLst>
            <pc:docMk/>
            <pc:sldMk cId="3517179220" sldId="266"/>
            <ac:cxnSpMk id="6184" creationId="{EE504C98-6397-41C1-A8D8-2D9C4ED307E0}"/>
          </ac:cxnSpMkLst>
        </pc:cxnChg>
      </pc:sldChg>
      <pc:sldChg chg="modSp">
        <pc:chgData name="Lynn van Langen" userId="22c95263e41970dc" providerId="LiveId" clId="{32EEFDD3-6308-4516-BB7C-8A7D05AE1127}" dt="2023-12-12T12:44:25.951" v="390"/>
        <pc:sldMkLst>
          <pc:docMk/>
          <pc:sldMk cId="4251722042" sldId="267"/>
        </pc:sldMkLst>
        <pc:spChg chg="mod">
          <ac:chgData name="Lynn van Langen" userId="22c95263e41970dc" providerId="LiveId" clId="{32EEFDD3-6308-4516-BB7C-8A7D05AE1127}" dt="2023-12-12T12:44:25.951" v="390"/>
          <ac:spMkLst>
            <pc:docMk/>
            <pc:sldMk cId="4251722042" sldId="267"/>
            <ac:spMk id="2" creationId="{43073BC0-141D-C65F-FA7A-0824FF4658E5}"/>
          </ac:spMkLst>
        </pc:spChg>
        <pc:spChg chg="mod">
          <ac:chgData name="Lynn van Langen" userId="22c95263e41970dc" providerId="LiveId" clId="{32EEFDD3-6308-4516-BB7C-8A7D05AE1127}" dt="2023-12-12T12:44:25.951" v="390"/>
          <ac:spMkLst>
            <pc:docMk/>
            <pc:sldMk cId="4251722042" sldId="267"/>
            <ac:spMk id="3" creationId="{1937BFAF-7343-49AD-122B-73989A35FF97}"/>
          </ac:spMkLst>
        </pc:spChg>
      </pc:sldChg>
      <pc:sldChg chg="addSp delSp modSp new mod ord setBg">
        <pc:chgData name="Lynn van Langen" userId="22c95263e41970dc" providerId="LiveId" clId="{32EEFDD3-6308-4516-BB7C-8A7D05AE1127}" dt="2023-12-12T13:09:10.657" v="691" actId="1076"/>
        <pc:sldMkLst>
          <pc:docMk/>
          <pc:sldMk cId="499724198" sldId="269"/>
        </pc:sldMkLst>
        <pc:spChg chg="mod">
          <ac:chgData name="Lynn van Langen" userId="22c95263e41970dc" providerId="LiveId" clId="{32EEFDD3-6308-4516-BB7C-8A7D05AE1127}" dt="2023-12-12T13:05:44.900" v="667" actId="26606"/>
          <ac:spMkLst>
            <pc:docMk/>
            <pc:sldMk cId="499724198" sldId="269"/>
            <ac:spMk id="2" creationId="{70C84935-E03D-AD3E-D52E-BAE44B017DB6}"/>
          </ac:spMkLst>
        </pc:spChg>
        <pc:spChg chg="mod">
          <ac:chgData name="Lynn van Langen" userId="22c95263e41970dc" providerId="LiveId" clId="{32EEFDD3-6308-4516-BB7C-8A7D05AE1127}" dt="2023-12-12T13:05:44.900" v="667" actId="26606"/>
          <ac:spMkLst>
            <pc:docMk/>
            <pc:sldMk cId="499724198" sldId="269"/>
            <ac:spMk id="3" creationId="{F4967185-47EB-297E-0E11-558055C2C0CF}"/>
          </ac:spMkLst>
        </pc:spChg>
        <pc:spChg chg="add del mod">
          <ac:chgData name="Lynn van Langen" userId="22c95263e41970dc" providerId="LiveId" clId="{32EEFDD3-6308-4516-BB7C-8A7D05AE1127}" dt="2023-12-12T13:03:32.894" v="626" actId="478"/>
          <ac:spMkLst>
            <pc:docMk/>
            <pc:sldMk cId="499724198" sldId="269"/>
            <ac:spMk id="4" creationId="{A0078317-9CAB-5617-4FC5-F84F8E08F7B8}"/>
          </ac:spMkLst>
        </pc:spChg>
        <pc:spChg chg="add mod ord">
          <ac:chgData name="Lynn van Langen" userId="22c95263e41970dc" providerId="LiveId" clId="{32EEFDD3-6308-4516-BB7C-8A7D05AE1127}" dt="2023-12-12T13:05:44.900" v="667" actId="26606"/>
          <ac:spMkLst>
            <pc:docMk/>
            <pc:sldMk cId="499724198" sldId="269"/>
            <ac:spMk id="5" creationId="{5BACF0CF-FFE9-8758-1004-BAABDEC5277F}"/>
          </ac:spMkLst>
        </pc:spChg>
        <pc:spChg chg="add">
          <ac:chgData name="Lynn van Langen" userId="22c95263e41970dc" providerId="LiveId" clId="{32EEFDD3-6308-4516-BB7C-8A7D05AE1127}" dt="2023-12-12T13:05:44.900" v="667" actId="26606"/>
          <ac:spMkLst>
            <pc:docMk/>
            <pc:sldMk cId="499724198" sldId="269"/>
            <ac:spMk id="8201" creationId="{E8A8EAB8-D2FF-444D-B34B-7D32F106AD0E}"/>
          </ac:spMkLst>
        </pc:spChg>
        <pc:grpChg chg="add">
          <ac:chgData name="Lynn van Langen" userId="22c95263e41970dc" providerId="LiveId" clId="{32EEFDD3-6308-4516-BB7C-8A7D05AE1127}" dt="2023-12-12T13:05:44.900" v="667" actId="26606"/>
          <ac:grpSpMkLst>
            <pc:docMk/>
            <pc:sldMk cId="499724198" sldId="269"/>
            <ac:grpSpMk id="8205" creationId="{9D20816A-53A8-414B-9615-2877C1081698}"/>
          </ac:grpSpMkLst>
        </pc:grpChg>
        <pc:picChg chg="add del mod">
          <ac:chgData name="Lynn van Langen" userId="22c95263e41970dc" providerId="LiveId" clId="{32EEFDD3-6308-4516-BB7C-8A7D05AE1127}" dt="2023-12-12T13:08:48.313" v="685" actId="478"/>
          <ac:picMkLst>
            <pc:docMk/>
            <pc:sldMk cId="499724198" sldId="269"/>
            <ac:picMk id="8196" creationId="{E5600301-1E1F-4DA5-D5E5-F72921D75516}"/>
          </ac:picMkLst>
        </pc:picChg>
        <pc:picChg chg="add mod">
          <ac:chgData name="Lynn van Langen" userId="22c95263e41970dc" providerId="LiveId" clId="{32EEFDD3-6308-4516-BB7C-8A7D05AE1127}" dt="2023-12-12T13:09:10.657" v="691" actId="1076"/>
          <ac:picMkLst>
            <pc:docMk/>
            <pc:sldMk cId="499724198" sldId="269"/>
            <ac:picMk id="8198" creationId="{5AD49723-C566-B24C-EA1E-255F06EC54A8}"/>
          </ac:picMkLst>
        </pc:picChg>
        <pc:cxnChg chg="add">
          <ac:chgData name="Lynn van Langen" userId="22c95263e41970dc" providerId="LiveId" clId="{32EEFDD3-6308-4516-BB7C-8A7D05AE1127}" dt="2023-12-12T13:05:44.900" v="667" actId="26606"/>
          <ac:cxnSpMkLst>
            <pc:docMk/>
            <pc:sldMk cId="499724198" sldId="269"/>
            <ac:cxnSpMk id="8203" creationId="{DAE05351-315A-4BA9-A90A-FE5C949522D1}"/>
          </ac:cxnSpMkLst>
        </pc:cxnChg>
      </pc:sldChg>
      <pc:sldChg chg="delSp add del setBg delDesignElem">
        <pc:chgData name="Lynn van Langen" userId="22c95263e41970dc" providerId="LiveId" clId="{32EEFDD3-6308-4516-BB7C-8A7D05AE1127}" dt="2023-12-12T13:00:09.162" v="582" actId="47"/>
        <pc:sldMkLst>
          <pc:docMk/>
          <pc:sldMk cId="1085328974" sldId="269"/>
        </pc:sldMkLst>
        <pc:spChg chg="del">
          <ac:chgData name="Lynn van Langen" userId="22c95263e41970dc" providerId="LiveId" clId="{32EEFDD3-6308-4516-BB7C-8A7D05AE1127}" dt="2023-12-12T13:00:05.784" v="581"/>
          <ac:spMkLst>
            <pc:docMk/>
            <pc:sldMk cId="1085328974" sldId="269"/>
            <ac:spMk id="6154" creationId="{E8A8EAB8-D2FF-444D-B34B-7D32F106AD0E}"/>
          </ac:spMkLst>
        </pc:spChg>
        <pc:grpChg chg="del">
          <ac:chgData name="Lynn van Langen" userId="22c95263e41970dc" providerId="LiveId" clId="{32EEFDD3-6308-4516-BB7C-8A7D05AE1127}" dt="2023-12-12T13:00:05.784" v="581"/>
          <ac:grpSpMkLst>
            <pc:docMk/>
            <pc:sldMk cId="1085328974" sldId="269"/>
            <ac:grpSpMk id="6155" creationId="{9D20816A-53A8-414B-9615-2877C1081698}"/>
          </ac:grpSpMkLst>
        </pc:grpChg>
        <pc:cxnChg chg="del">
          <ac:chgData name="Lynn van Langen" userId="22c95263e41970dc" providerId="LiveId" clId="{32EEFDD3-6308-4516-BB7C-8A7D05AE1127}" dt="2023-12-12T13:00:05.784" v="581"/>
          <ac:cxnSpMkLst>
            <pc:docMk/>
            <pc:sldMk cId="1085328974" sldId="269"/>
            <ac:cxnSpMk id="6153" creationId="{DAE05351-315A-4BA9-A90A-FE5C949522D1}"/>
          </ac:cxnSpMkLst>
        </pc:cxnChg>
      </pc:sldChg>
      <pc:sldChg chg="addSp delSp modSp mod setBg">
        <pc:chgData name="Lynn van Langen" userId="22c95263e41970dc" providerId="LiveId" clId="{32EEFDD3-6308-4516-BB7C-8A7D05AE1127}" dt="2023-12-12T13:14:09.821" v="746" actId="403"/>
        <pc:sldMkLst>
          <pc:docMk/>
          <pc:sldMk cId="2294540810" sldId="271"/>
        </pc:sldMkLst>
        <pc:spChg chg="mod ord">
          <ac:chgData name="Lynn van Langen" userId="22c95263e41970dc" providerId="LiveId" clId="{32EEFDD3-6308-4516-BB7C-8A7D05AE1127}" dt="2023-12-12T13:14:09.821" v="746" actId="403"/>
          <ac:spMkLst>
            <pc:docMk/>
            <pc:sldMk cId="2294540810" sldId="271"/>
            <ac:spMk id="2" creationId="{9085C6F9-D2D8-3B8E-BB8E-E7A95A7DFF8E}"/>
          </ac:spMkLst>
        </pc:spChg>
        <pc:spChg chg="add del">
          <ac:chgData name="Lynn van Langen" userId="22c95263e41970dc" providerId="LiveId" clId="{32EEFDD3-6308-4516-BB7C-8A7D05AE1127}" dt="2023-12-12T13:11:56.597" v="712" actId="26606"/>
          <ac:spMkLst>
            <pc:docMk/>
            <pc:sldMk cId="2294540810" sldId="271"/>
            <ac:spMk id="2052" creationId="{37C89E4B-3C9F-44B9-8B86-D9E3D112D8EC}"/>
          </ac:spMkLst>
        </pc:spChg>
        <pc:spChg chg="add del">
          <ac:chgData name="Lynn van Langen" userId="22c95263e41970dc" providerId="LiveId" clId="{32EEFDD3-6308-4516-BB7C-8A7D05AE1127}" dt="2023-12-12T13:11:56.589" v="711" actId="26606"/>
          <ac:spMkLst>
            <pc:docMk/>
            <pc:sldMk cId="2294540810" sldId="271"/>
            <ac:spMk id="2058" creationId="{4D4677D2-D5AC-4CF9-9EED-2B89D0A1C212}"/>
          </ac:spMkLst>
        </pc:spChg>
        <pc:spChg chg="add del">
          <ac:chgData name="Lynn van Langen" userId="22c95263e41970dc" providerId="LiveId" clId="{32EEFDD3-6308-4516-BB7C-8A7D05AE1127}" dt="2023-12-12T13:11:56.589" v="711" actId="26606"/>
          <ac:spMkLst>
            <pc:docMk/>
            <pc:sldMk cId="2294540810" sldId="271"/>
            <ac:spMk id="2063" creationId="{C6D54F7E-825A-4BBA-815F-35CCA8B97786}"/>
          </ac:spMkLst>
        </pc:spChg>
        <pc:spChg chg="add">
          <ac:chgData name="Lynn van Langen" userId="22c95263e41970dc" providerId="LiveId" clId="{32EEFDD3-6308-4516-BB7C-8A7D05AE1127}" dt="2023-12-12T13:11:56.597" v="712" actId="26606"/>
          <ac:spMkLst>
            <pc:docMk/>
            <pc:sldMk cId="2294540810" sldId="271"/>
            <ac:spMk id="2066" creationId="{37C89E4B-3C9F-44B9-8B86-D9E3D112D8EC}"/>
          </ac:spMkLst>
        </pc:spChg>
        <pc:picChg chg="mod">
          <ac:chgData name="Lynn van Langen" userId="22c95263e41970dc" providerId="LiveId" clId="{32EEFDD3-6308-4516-BB7C-8A7D05AE1127}" dt="2023-12-12T13:13:47.711" v="737" actId="14100"/>
          <ac:picMkLst>
            <pc:docMk/>
            <pc:sldMk cId="2294540810" sldId="271"/>
            <ac:picMk id="2050" creationId="{AAA6A71A-40A9-1915-1761-03029B7AF5FE}"/>
          </ac:picMkLst>
        </pc:picChg>
        <pc:cxnChg chg="add del">
          <ac:chgData name="Lynn van Langen" userId="22c95263e41970dc" providerId="LiveId" clId="{32EEFDD3-6308-4516-BB7C-8A7D05AE1127}" dt="2023-12-12T13:11:56.597" v="712" actId="26606"/>
          <ac:cxnSpMkLst>
            <pc:docMk/>
            <pc:sldMk cId="2294540810" sldId="271"/>
            <ac:cxnSpMk id="2053" creationId="{AA2EAA10-076F-46BD-8F0F-B9A2FB77A85C}"/>
          </ac:cxnSpMkLst>
        </pc:cxnChg>
        <pc:cxnChg chg="add del">
          <ac:chgData name="Lynn van Langen" userId="22c95263e41970dc" providerId="LiveId" clId="{32EEFDD3-6308-4516-BB7C-8A7D05AE1127}" dt="2023-12-12T13:11:56.597" v="712" actId="26606"/>
          <ac:cxnSpMkLst>
            <pc:docMk/>
            <pc:sldMk cId="2294540810" sldId="271"/>
            <ac:cxnSpMk id="2056" creationId="{D891E407-403B-4764-86C9-33A56D3BCAA3}"/>
          </ac:cxnSpMkLst>
        </pc:cxnChg>
        <pc:cxnChg chg="add">
          <ac:chgData name="Lynn van Langen" userId="22c95263e41970dc" providerId="LiveId" clId="{32EEFDD3-6308-4516-BB7C-8A7D05AE1127}" dt="2023-12-12T13:11:56.597" v="712" actId="26606"/>
          <ac:cxnSpMkLst>
            <pc:docMk/>
            <pc:sldMk cId="2294540810" sldId="271"/>
            <ac:cxnSpMk id="2065" creationId="{D891E407-403B-4764-86C9-33A56D3BCAA3}"/>
          </ac:cxnSpMkLst>
        </pc:cxnChg>
        <pc:cxnChg chg="add">
          <ac:chgData name="Lynn van Langen" userId="22c95263e41970dc" providerId="LiveId" clId="{32EEFDD3-6308-4516-BB7C-8A7D05AE1127}" dt="2023-12-12T13:11:56.597" v="712" actId="26606"/>
          <ac:cxnSpMkLst>
            <pc:docMk/>
            <pc:sldMk cId="2294540810" sldId="271"/>
            <ac:cxnSpMk id="2067" creationId="{AA2EAA10-076F-46BD-8F0F-B9A2FB77A85C}"/>
          </ac:cxnSpMkLst>
        </pc:cxnChg>
      </pc:sldChg>
    </pc:docChg>
  </pc:docChgLst>
  <pc:docChgLst>
    <pc:chgData name="eliza schreuder" userId="ffb5ee3e46dbd169" providerId="LiveId" clId="{D93DFE3F-0612-416C-91A7-70EE738E8DAC}"/>
    <pc:docChg chg="modSld">
      <pc:chgData name="eliza schreuder" userId="ffb5ee3e46dbd169" providerId="LiveId" clId="{D93DFE3F-0612-416C-91A7-70EE738E8DAC}" dt="2024-01-09T11:05:16.276" v="4" actId="20577"/>
      <pc:docMkLst>
        <pc:docMk/>
      </pc:docMkLst>
      <pc:sldChg chg="modNotesTx">
        <pc:chgData name="eliza schreuder" userId="ffb5ee3e46dbd169" providerId="LiveId" clId="{D93DFE3F-0612-416C-91A7-70EE738E8DAC}" dt="2024-01-09T11:05:16.276" v="4" actId="20577"/>
        <pc:sldMkLst>
          <pc:docMk/>
          <pc:sldMk cId="499724198" sldId="269"/>
        </pc:sldMkLst>
      </pc:sldChg>
    </pc:docChg>
  </pc:docChgLst>
  <pc:docChgLst>
    <pc:chgData name="eliza schreuder" userId="ffb5ee3e46dbd169" providerId="LiveId" clId="{2EE3FB5A-2ACE-48C5-829E-BA0AB35470AC}"/>
    <pc:docChg chg="undo custSel addSld modSld sldOrd">
      <pc:chgData name="eliza schreuder" userId="ffb5ee3e46dbd169" providerId="LiveId" clId="{2EE3FB5A-2ACE-48C5-829E-BA0AB35470AC}" dt="2023-12-12T13:16:50.093" v="988" actId="26606"/>
      <pc:docMkLst>
        <pc:docMk/>
      </pc:docMkLst>
      <pc:sldChg chg="addSp modSp mod addAnim">
        <pc:chgData name="eliza schreuder" userId="ffb5ee3e46dbd169" providerId="LiveId" clId="{2EE3FB5A-2ACE-48C5-829E-BA0AB35470AC}" dt="2023-12-12T12:44:39.153" v="358" actId="26606"/>
        <pc:sldMkLst>
          <pc:docMk/>
          <pc:sldMk cId="212989525" sldId="256"/>
        </pc:sldMkLst>
        <pc:spChg chg="mod">
          <ac:chgData name="eliza schreuder" userId="ffb5ee3e46dbd169" providerId="LiveId" clId="{2EE3FB5A-2ACE-48C5-829E-BA0AB35470AC}" dt="2023-12-12T11:48:14.417" v="239" actId="20577"/>
          <ac:spMkLst>
            <pc:docMk/>
            <pc:sldMk cId="212989525" sldId="256"/>
            <ac:spMk id="2" creationId="{8329896E-F01F-12E7-CB06-34EC86F697F7}"/>
          </ac:spMkLst>
        </pc:spChg>
        <pc:spChg chg="mod">
          <ac:chgData name="eliza schreuder" userId="ffb5ee3e46dbd169" providerId="LiveId" clId="{2EE3FB5A-2ACE-48C5-829E-BA0AB35470AC}" dt="2023-12-12T11:32:44.095" v="1" actId="26606"/>
          <ac:spMkLst>
            <pc:docMk/>
            <pc:sldMk cId="212989525" sldId="256"/>
            <ac:spMk id="3" creationId="{2D89320E-CC28-CD23-75A2-8F26E98CBDD1}"/>
          </ac:spMkLst>
        </pc:spChg>
        <pc:spChg chg="add">
          <ac:chgData name="eliza schreuder" userId="ffb5ee3e46dbd169" providerId="LiveId" clId="{2EE3FB5A-2ACE-48C5-829E-BA0AB35470AC}" dt="2023-12-12T12:44:39.153" v="358" actId="26606"/>
          <ac:spMkLst>
            <pc:docMk/>
            <pc:sldMk cId="212989525" sldId="256"/>
            <ac:spMk id="8" creationId="{27BDFED6-6E33-4606-AFE2-886ADB1C018E}"/>
          </ac:spMkLst>
        </pc:spChg>
        <pc:spChg chg="add">
          <ac:chgData name="eliza schreuder" userId="ffb5ee3e46dbd169" providerId="LiveId" clId="{2EE3FB5A-2ACE-48C5-829E-BA0AB35470AC}" dt="2023-12-12T12:44:39.153" v="358" actId="26606"/>
          <ac:spMkLst>
            <pc:docMk/>
            <pc:sldMk cId="212989525" sldId="256"/>
            <ac:spMk id="9" creationId="{890DEF05-784E-4B61-89E4-04C4ECF4E5A0}"/>
          </ac:spMkLst>
        </pc:spChg>
        <pc:spChg chg="add">
          <ac:chgData name="eliza schreuder" userId="ffb5ee3e46dbd169" providerId="LiveId" clId="{2EE3FB5A-2ACE-48C5-829E-BA0AB35470AC}" dt="2023-12-12T11:32:44.095" v="1" actId="26606"/>
          <ac:spMkLst>
            <pc:docMk/>
            <pc:sldMk cId="212989525" sldId="256"/>
            <ac:spMk id="11" creationId="{27BDFED6-6E33-4606-AFE2-886ADB1C018E}"/>
          </ac:spMkLst>
        </pc:spChg>
        <pc:spChg chg="add">
          <ac:chgData name="eliza schreuder" userId="ffb5ee3e46dbd169" providerId="LiveId" clId="{2EE3FB5A-2ACE-48C5-829E-BA0AB35470AC}" dt="2023-12-12T11:32:44.095" v="1" actId="26606"/>
          <ac:spMkLst>
            <pc:docMk/>
            <pc:sldMk cId="212989525" sldId="256"/>
            <ac:spMk id="13" creationId="{890DEF05-784E-4B61-89E4-04C4ECF4E5A0}"/>
          </ac:spMkLst>
        </pc:spChg>
        <pc:picChg chg="mod ord">
          <ac:chgData name="eliza schreuder" userId="ffb5ee3e46dbd169" providerId="LiveId" clId="{2EE3FB5A-2ACE-48C5-829E-BA0AB35470AC}" dt="2023-12-12T11:32:44.095" v="1" actId="26606"/>
          <ac:picMkLst>
            <pc:docMk/>
            <pc:sldMk cId="212989525" sldId="256"/>
            <ac:picMk id="5" creationId="{398E2040-D188-208B-3417-855781B0A65E}"/>
          </ac:picMkLst>
        </pc:picChg>
        <pc:picChg chg="add mod ord">
          <ac:chgData name="eliza schreuder" userId="ffb5ee3e46dbd169" providerId="LiveId" clId="{2EE3FB5A-2ACE-48C5-829E-BA0AB35470AC}" dt="2023-12-12T12:44:39.153" v="358" actId="26606"/>
          <ac:picMkLst>
            <pc:docMk/>
            <pc:sldMk cId="212989525" sldId="256"/>
            <ac:picMk id="6" creationId="{713F82F2-5C59-C07C-82F4-CBBB65B77B1E}"/>
          </ac:picMkLst>
        </pc:picChg>
        <pc:cxnChg chg="add">
          <ac:chgData name="eliza schreuder" userId="ffb5ee3e46dbd169" providerId="LiveId" clId="{2EE3FB5A-2ACE-48C5-829E-BA0AB35470AC}" dt="2023-12-12T12:44:39.153" v="358" actId="26606"/>
          <ac:cxnSpMkLst>
            <pc:docMk/>
            <pc:sldMk cId="212989525" sldId="256"/>
            <ac:cxnSpMk id="10" creationId="{C41BAEC7-F7B0-4224-8B18-8F74B7D87F0B}"/>
          </ac:cxnSpMkLst>
        </pc:cxnChg>
        <pc:cxnChg chg="add">
          <ac:chgData name="eliza schreuder" userId="ffb5ee3e46dbd169" providerId="LiveId" clId="{2EE3FB5A-2ACE-48C5-829E-BA0AB35470AC}" dt="2023-12-12T11:32:44.095" v="1" actId="26606"/>
          <ac:cxnSpMkLst>
            <pc:docMk/>
            <pc:sldMk cId="212989525" sldId="256"/>
            <ac:cxnSpMk id="15" creationId="{C41BAEC7-F7B0-4224-8B18-8F74B7D87F0B}"/>
          </ac:cxnSpMkLst>
        </pc:cxnChg>
      </pc:sldChg>
      <pc:sldChg chg="addSp delSp modSp mod setBg setClrOvrMap">
        <pc:chgData name="eliza schreuder" userId="ffb5ee3e46dbd169" providerId="LiveId" clId="{2EE3FB5A-2ACE-48C5-829E-BA0AB35470AC}" dt="2023-12-12T11:49:04.345" v="240" actId="26606"/>
        <pc:sldMkLst>
          <pc:docMk/>
          <pc:sldMk cId="1246696906" sldId="257"/>
        </pc:sldMkLst>
        <pc:spChg chg="mod">
          <ac:chgData name="eliza schreuder" userId="ffb5ee3e46dbd169" providerId="LiveId" clId="{2EE3FB5A-2ACE-48C5-829E-BA0AB35470AC}" dt="2023-12-12T11:49:04.345" v="240" actId="26606"/>
          <ac:spMkLst>
            <pc:docMk/>
            <pc:sldMk cId="1246696906" sldId="257"/>
            <ac:spMk id="2" creationId="{12F2A968-203D-261B-4497-1BA3A22F227E}"/>
          </ac:spMkLst>
        </pc:spChg>
        <pc:spChg chg="mod">
          <ac:chgData name="eliza schreuder" userId="ffb5ee3e46dbd169" providerId="LiveId" clId="{2EE3FB5A-2ACE-48C5-829E-BA0AB35470AC}" dt="2023-12-12T11:49:04.345" v="240" actId="26606"/>
          <ac:spMkLst>
            <pc:docMk/>
            <pc:sldMk cId="1246696906" sldId="257"/>
            <ac:spMk id="4" creationId="{7B7CB1CB-6AE1-68B4-36C4-5E26384F574E}"/>
          </ac:spMkLst>
        </pc:spChg>
        <pc:spChg chg="mod">
          <ac:chgData name="eliza schreuder" userId="ffb5ee3e46dbd169" providerId="LiveId" clId="{2EE3FB5A-2ACE-48C5-829E-BA0AB35470AC}" dt="2023-12-12T11:49:04.345" v="240" actId="26606"/>
          <ac:spMkLst>
            <pc:docMk/>
            <pc:sldMk cId="1246696906" sldId="257"/>
            <ac:spMk id="5" creationId="{501D3167-1BA8-0B1A-7265-08762020CF47}"/>
          </ac:spMkLst>
        </pc:spChg>
        <pc:spChg chg="add del">
          <ac:chgData name="eliza schreuder" userId="ffb5ee3e46dbd169" providerId="LiveId" clId="{2EE3FB5A-2ACE-48C5-829E-BA0AB35470AC}" dt="2023-12-12T11:33:07.531" v="8" actId="26606"/>
          <ac:spMkLst>
            <pc:docMk/>
            <pc:sldMk cId="1246696906" sldId="257"/>
            <ac:spMk id="10" creationId="{4C608BEB-860E-4094-8511-78603564A75E}"/>
          </ac:spMkLst>
        </pc:spChg>
        <pc:spChg chg="add del">
          <ac:chgData name="eliza schreuder" userId="ffb5ee3e46dbd169" providerId="LiveId" clId="{2EE3FB5A-2ACE-48C5-829E-BA0AB35470AC}" dt="2023-12-12T11:33:07.508" v="7" actId="26606"/>
          <ac:spMkLst>
            <pc:docMk/>
            <pc:sldMk cId="1246696906" sldId="257"/>
            <ac:spMk id="17" creationId="{FEF085B8-A2C0-4A6F-B663-CCC56F3CD373}"/>
          </ac:spMkLst>
        </pc:spChg>
        <pc:spChg chg="add del">
          <ac:chgData name="eliza schreuder" userId="ffb5ee3e46dbd169" providerId="LiveId" clId="{2EE3FB5A-2ACE-48C5-829E-BA0AB35470AC}" dt="2023-12-12T11:33:07.508" v="7" actId="26606"/>
          <ac:spMkLst>
            <pc:docMk/>
            <pc:sldMk cId="1246696906" sldId="257"/>
            <ac:spMk id="19" creationId="{2658F6D6-96E0-421A-96D6-3DF404008543}"/>
          </ac:spMkLst>
        </pc:spChg>
        <pc:spChg chg="add del">
          <ac:chgData name="eliza schreuder" userId="ffb5ee3e46dbd169" providerId="LiveId" clId="{2EE3FB5A-2ACE-48C5-829E-BA0AB35470AC}" dt="2023-12-12T11:33:07.508" v="7" actId="26606"/>
          <ac:spMkLst>
            <pc:docMk/>
            <pc:sldMk cId="1246696906" sldId="257"/>
            <ac:spMk id="21" creationId="{3CF62545-93A0-4FD5-9B48-48DCA794CBA1}"/>
          </ac:spMkLst>
        </pc:spChg>
        <pc:spChg chg="add del">
          <ac:chgData name="eliza schreuder" userId="ffb5ee3e46dbd169" providerId="LiveId" clId="{2EE3FB5A-2ACE-48C5-829E-BA0AB35470AC}" dt="2023-12-12T11:33:16.832" v="21" actId="26606"/>
          <ac:spMkLst>
            <pc:docMk/>
            <pc:sldMk cId="1246696906" sldId="257"/>
            <ac:spMk id="23" creationId="{E35A04CF-97D4-4FF7-B359-C546B1F62E54}"/>
          </ac:spMkLst>
        </pc:spChg>
        <pc:spChg chg="add del">
          <ac:chgData name="eliza schreuder" userId="ffb5ee3e46dbd169" providerId="LiveId" clId="{2EE3FB5A-2ACE-48C5-829E-BA0AB35470AC}" dt="2023-12-12T11:33:16.832" v="21" actId="26606"/>
          <ac:spMkLst>
            <pc:docMk/>
            <pc:sldMk cId="1246696906" sldId="257"/>
            <ac:spMk id="24" creationId="{1DE7243B-5109-444B-8FAF-7437C66BC0E9}"/>
          </ac:spMkLst>
        </pc:spChg>
        <pc:spChg chg="add del">
          <ac:chgData name="eliza schreuder" userId="ffb5ee3e46dbd169" providerId="LiveId" clId="{2EE3FB5A-2ACE-48C5-829E-BA0AB35470AC}" dt="2023-12-12T11:33:16.832" v="21" actId="26606"/>
          <ac:spMkLst>
            <pc:docMk/>
            <pc:sldMk cId="1246696906" sldId="257"/>
            <ac:spMk id="25" creationId="{4C5D6221-DA7B-4611-AA26-7D8E349FDE96}"/>
          </ac:spMkLst>
        </pc:spChg>
        <pc:spChg chg="add del">
          <ac:chgData name="eliza schreuder" userId="ffb5ee3e46dbd169" providerId="LiveId" clId="{2EE3FB5A-2ACE-48C5-829E-BA0AB35470AC}" dt="2023-12-12T11:47:15.716" v="237" actId="26606"/>
          <ac:spMkLst>
            <pc:docMk/>
            <pc:sldMk cId="1246696906" sldId="257"/>
            <ac:spMk id="30" creationId="{1DE7243B-5109-444B-8FAF-7437C66BC0E9}"/>
          </ac:spMkLst>
        </pc:spChg>
        <pc:spChg chg="add del">
          <ac:chgData name="eliza schreuder" userId="ffb5ee3e46dbd169" providerId="LiveId" clId="{2EE3FB5A-2ACE-48C5-829E-BA0AB35470AC}" dt="2023-12-12T11:47:15.716" v="237" actId="26606"/>
          <ac:spMkLst>
            <pc:docMk/>
            <pc:sldMk cId="1246696906" sldId="257"/>
            <ac:spMk id="32" creationId="{4C5D6221-DA7B-4611-AA26-7D8E349FDE96}"/>
          </ac:spMkLst>
        </pc:spChg>
        <pc:spChg chg="add del">
          <ac:chgData name="eliza schreuder" userId="ffb5ee3e46dbd169" providerId="LiveId" clId="{2EE3FB5A-2ACE-48C5-829E-BA0AB35470AC}" dt="2023-12-12T11:47:15.708" v="236" actId="26606"/>
          <ac:spMkLst>
            <pc:docMk/>
            <pc:sldMk cId="1246696906" sldId="257"/>
            <ac:spMk id="37" creationId="{D8515DC8-3701-44EB-999C-D5402B90C956}"/>
          </ac:spMkLst>
        </pc:spChg>
        <pc:spChg chg="add del">
          <ac:chgData name="eliza schreuder" userId="ffb5ee3e46dbd169" providerId="LiveId" clId="{2EE3FB5A-2ACE-48C5-829E-BA0AB35470AC}" dt="2023-12-12T11:49:04.345" v="240" actId="26606"/>
          <ac:spMkLst>
            <pc:docMk/>
            <pc:sldMk cId="1246696906" sldId="257"/>
            <ac:spMk id="39" creationId="{0E442549-290E-4B7E-892E-F2DB911DD205}"/>
          </ac:spMkLst>
        </pc:spChg>
        <pc:spChg chg="add del">
          <ac:chgData name="eliza schreuder" userId="ffb5ee3e46dbd169" providerId="LiveId" clId="{2EE3FB5A-2ACE-48C5-829E-BA0AB35470AC}" dt="2023-12-12T11:49:04.345" v="240" actId="26606"/>
          <ac:spMkLst>
            <pc:docMk/>
            <pc:sldMk cId="1246696906" sldId="257"/>
            <ac:spMk id="40" creationId="{8045BF01-625E-4022-91E5-488DB3FCB734}"/>
          </ac:spMkLst>
        </pc:spChg>
        <pc:spChg chg="add">
          <ac:chgData name="eliza schreuder" userId="ffb5ee3e46dbd169" providerId="LiveId" clId="{2EE3FB5A-2ACE-48C5-829E-BA0AB35470AC}" dt="2023-12-12T11:49:04.345" v="240" actId="26606"/>
          <ac:spMkLst>
            <pc:docMk/>
            <pc:sldMk cId="1246696906" sldId="257"/>
            <ac:spMk id="45" creationId="{19C052EA-05E2-403D-965E-52D1BFFA24DF}"/>
          </ac:spMkLst>
        </pc:spChg>
        <pc:spChg chg="add">
          <ac:chgData name="eliza schreuder" userId="ffb5ee3e46dbd169" providerId="LiveId" clId="{2EE3FB5A-2ACE-48C5-829E-BA0AB35470AC}" dt="2023-12-12T11:49:04.345" v="240" actId="26606"/>
          <ac:spMkLst>
            <pc:docMk/>
            <pc:sldMk cId="1246696906" sldId="257"/>
            <ac:spMk id="47" creationId="{4C1936B8-2FFB-4F78-8388-B8C282B8A5BC}"/>
          </ac:spMkLst>
        </pc:spChg>
        <pc:cxnChg chg="add del">
          <ac:chgData name="eliza schreuder" userId="ffb5ee3e46dbd169" providerId="LiveId" clId="{2EE3FB5A-2ACE-48C5-829E-BA0AB35470AC}" dt="2023-12-12T11:33:07.531" v="8" actId="26606"/>
          <ac:cxnSpMkLst>
            <pc:docMk/>
            <pc:sldMk cId="1246696906" sldId="257"/>
            <ac:cxnSpMk id="12" creationId="{1F16A8D4-FE87-4604-88B2-394B5D1EB437}"/>
          </ac:cxnSpMkLst>
        </pc:cxnChg>
      </pc:sldChg>
      <pc:sldChg chg="addSp delSp modSp mod setBg modNotesTx">
        <pc:chgData name="eliza schreuder" userId="ffb5ee3e46dbd169" providerId="LiveId" clId="{2EE3FB5A-2ACE-48C5-829E-BA0AB35470AC}" dt="2023-12-12T12:44:54.661" v="361" actId="26606"/>
        <pc:sldMkLst>
          <pc:docMk/>
          <pc:sldMk cId="1631435453" sldId="258"/>
        </pc:sldMkLst>
        <pc:spChg chg="mod ord">
          <ac:chgData name="eliza schreuder" userId="ffb5ee3e46dbd169" providerId="LiveId" clId="{2EE3FB5A-2ACE-48C5-829E-BA0AB35470AC}" dt="2023-12-12T12:44:54.661" v="361" actId="26606"/>
          <ac:spMkLst>
            <pc:docMk/>
            <pc:sldMk cId="1631435453" sldId="258"/>
            <ac:spMk id="2" creationId="{1336BF49-072A-D5BB-AC60-24282E722E54}"/>
          </ac:spMkLst>
        </pc:spChg>
        <pc:spChg chg="del">
          <ac:chgData name="eliza schreuder" userId="ffb5ee3e46dbd169" providerId="LiveId" clId="{2EE3FB5A-2ACE-48C5-829E-BA0AB35470AC}" dt="2023-12-12T11:39:26.280" v="73"/>
          <ac:spMkLst>
            <pc:docMk/>
            <pc:sldMk cId="1631435453" sldId="258"/>
            <ac:spMk id="3" creationId="{28818369-03AC-9816-D512-5EC9A9AA7C04}"/>
          </ac:spMkLst>
        </pc:spChg>
        <pc:spChg chg="add del">
          <ac:chgData name="eliza schreuder" userId="ffb5ee3e46dbd169" providerId="LiveId" clId="{2EE3FB5A-2ACE-48C5-829E-BA0AB35470AC}" dt="2023-12-12T11:40:53.647" v="89" actId="26606"/>
          <ac:spMkLst>
            <pc:docMk/>
            <pc:sldMk cId="1631435453" sldId="258"/>
            <ac:spMk id="9" creationId="{6EE1FA5F-4E77-D79E-FFB8-C15F8B91860B}"/>
          </ac:spMkLst>
        </pc:spChg>
        <pc:spChg chg="add del">
          <ac:chgData name="eliza schreuder" userId="ffb5ee3e46dbd169" providerId="LiveId" clId="{2EE3FB5A-2ACE-48C5-829E-BA0AB35470AC}" dt="2023-12-12T11:40:45.356" v="85" actId="26606"/>
          <ac:spMkLst>
            <pc:docMk/>
            <pc:sldMk cId="1631435453" sldId="258"/>
            <ac:spMk id="10" creationId="{27BDFED6-6E33-4606-AFE2-886ADB1C018E}"/>
          </ac:spMkLst>
        </pc:spChg>
        <pc:spChg chg="add del">
          <ac:chgData name="eliza schreuder" userId="ffb5ee3e46dbd169" providerId="LiveId" clId="{2EE3FB5A-2ACE-48C5-829E-BA0AB35470AC}" dt="2023-12-12T11:40:45.356" v="85" actId="26606"/>
          <ac:spMkLst>
            <pc:docMk/>
            <pc:sldMk cId="1631435453" sldId="258"/>
            <ac:spMk id="12" creationId="{890DEF05-784E-4B61-89E4-04C4ECF4E5A0}"/>
          </ac:spMkLst>
        </pc:spChg>
        <pc:spChg chg="add del">
          <ac:chgData name="eliza schreuder" userId="ffb5ee3e46dbd169" providerId="LiveId" clId="{2EE3FB5A-2ACE-48C5-829E-BA0AB35470AC}" dt="2023-12-12T11:40:46.495" v="87" actId="26606"/>
          <ac:spMkLst>
            <pc:docMk/>
            <pc:sldMk cId="1631435453" sldId="258"/>
            <ac:spMk id="16" creationId="{3B47FC9C-2ED3-4100-A4EF-E8CDFEE106C9}"/>
          </ac:spMkLst>
        </pc:spChg>
        <pc:spChg chg="add del">
          <ac:chgData name="eliza schreuder" userId="ffb5ee3e46dbd169" providerId="LiveId" clId="{2EE3FB5A-2ACE-48C5-829E-BA0AB35470AC}" dt="2023-12-12T11:40:53.647" v="89" actId="26606"/>
          <ac:spMkLst>
            <pc:docMk/>
            <pc:sldMk cId="1631435453" sldId="258"/>
            <ac:spMk id="18" creationId="{D2B783EE-0239-4717-BBEA-8C9EAC61C824}"/>
          </ac:spMkLst>
        </pc:spChg>
        <pc:spChg chg="add del">
          <ac:chgData name="eliza schreuder" userId="ffb5ee3e46dbd169" providerId="LiveId" clId="{2EE3FB5A-2ACE-48C5-829E-BA0AB35470AC}" dt="2023-12-12T11:40:53.647" v="89" actId="26606"/>
          <ac:spMkLst>
            <pc:docMk/>
            <pc:sldMk cId="1631435453" sldId="258"/>
            <ac:spMk id="19" creationId="{A7B99495-F43F-4D80-A44F-2CB4764EB90B}"/>
          </ac:spMkLst>
        </pc:spChg>
        <pc:spChg chg="add del">
          <ac:chgData name="eliza schreuder" userId="ffb5ee3e46dbd169" providerId="LiveId" clId="{2EE3FB5A-2ACE-48C5-829E-BA0AB35470AC}" dt="2023-12-12T11:40:53.647" v="89" actId="26606"/>
          <ac:spMkLst>
            <pc:docMk/>
            <pc:sldMk cId="1631435453" sldId="258"/>
            <ac:spMk id="20" creationId="{70BEB1E7-2F88-40BC-B73D-42E5B6F80BFC}"/>
          </ac:spMkLst>
        </pc:spChg>
        <pc:spChg chg="add">
          <ac:chgData name="eliza schreuder" userId="ffb5ee3e46dbd169" providerId="LiveId" clId="{2EE3FB5A-2ACE-48C5-829E-BA0AB35470AC}" dt="2023-12-12T11:40:53.672" v="90" actId="26606"/>
          <ac:spMkLst>
            <pc:docMk/>
            <pc:sldMk cId="1631435453" sldId="258"/>
            <ac:spMk id="22" creationId="{E8A8EAB8-D2FF-444D-B34B-7D32F106AD0E}"/>
          </ac:spMkLst>
        </pc:spChg>
        <pc:spChg chg="add mod ord">
          <ac:chgData name="eliza schreuder" userId="ffb5ee3e46dbd169" providerId="LiveId" clId="{2EE3FB5A-2ACE-48C5-829E-BA0AB35470AC}" dt="2023-12-12T12:44:54.661" v="361" actId="26606"/>
          <ac:spMkLst>
            <pc:docMk/>
            <pc:sldMk cId="1631435453" sldId="258"/>
            <ac:spMk id="24" creationId="{2302B0EF-422D-F1BB-4BAD-9F8E988C6A2A}"/>
          </ac:spMkLst>
        </pc:spChg>
        <pc:spChg chg="add del">
          <ac:chgData name="eliza schreuder" userId="ffb5ee3e46dbd169" providerId="LiveId" clId="{2EE3FB5A-2ACE-48C5-829E-BA0AB35470AC}" dt="2023-12-12T12:44:54.614" v="360" actId="26606"/>
          <ac:spMkLst>
            <pc:docMk/>
            <pc:sldMk cId="1631435453" sldId="258"/>
            <ac:spMk id="29" creationId="{35C956CA-A8FB-4F91-A258-FBE459CD99FC}"/>
          </ac:spMkLst>
        </pc:spChg>
        <pc:spChg chg="add del">
          <ac:chgData name="eliza schreuder" userId="ffb5ee3e46dbd169" providerId="LiveId" clId="{2EE3FB5A-2ACE-48C5-829E-BA0AB35470AC}" dt="2023-12-12T12:44:54.614" v="360" actId="26606"/>
          <ac:spMkLst>
            <pc:docMk/>
            <pc:sldMk cId="1631435453" sldId="258"/>
            <ac:spMk id="31" creationId="{70A48D59-8581-41F7-B529-F4617FE07A9A}"/>
          </ac:spMkLst>
        </pc:spChg>
        <pc:spChg chg="add">
          <ac:chgData name="eliza schreuder" userId="ffb5ee3e46dbd169" providerId="LiveId" clId="{2EE3FB5A-2ACE-48C5-829E-BA0AB35470AC}" dt="2023-12-12T12:44:54.661" v="361" actId="26606"/>
          <ac:spMkLst>
            <pc:docMk/>
            <pc:sldMk cId="1631435453" sldId="258"/>
            <ac:spMk id="35" creationId="{80B30ED8-273E-4C07-8568-2FE5CC5C483D}"/>
          </ac:spMkLst>
        </pc:spChg>
        <pc:spChg chg="add">
          <ac:chgData name="eliza schreuder" userId="ffb5ee3e46dbd169" providerId="LiveId" clId="{2EE3FB5A-2ACE-48C5-829E-BA0AB35470AC}" dt="2023-12-12T12:44:54.661" v="361" actId="26606"/>
          <ac:spMkLst>
            <pc:docMk/>
            <pc:sldMk cId="1631435453" sldId="258"/>
            <ac:spMk id="36" creationId="{A7AE9375-4664-4DB2-922D-2782A6E439AC}"/>
          </ac:spMkLst>
        </pc:spChg>
        <pc:spChg chg="add">
          <ac:chgData name="eliza schreuder" userId="ffb5ee3e46dbd169" providerId="LiveId" clId="{2EE3FB5A-2ACE-48C5-829E-BA0AB35470AC}" dt="2023-12-12T12:44:54.661" v="361" actId="26606"/>
          <ac:spMkLst>
            <pc:docMk/>
            <pc:sldMk cId="1631435453" sldId="258"/>
            <ac:spMk id="38" creationId="{C87417AF-190E-4D6E-AFA6-7D3E84B0B430}"/>
          </ac:spMkLst>
        </pc:spChg>
        <pc:picChg chg="add mod ord">
          <ac:chgData name="eliza schreuder" userId="ffb5ee3e46dbd169" providerId="LiveId" clId="{2EE3FB5A-2ACE-48C5-829E-BA0AB35470AC}" dt="2023-12-12T12:44:54.661" v="361" actId="26606"/>
          <ac:picMkLst>
            <pc:docMk/>
            <pc:sldMk cId="1631435453" sldId="258"/>
            <ac:picMk id="4" creationId="{9BBDAD90-F4FC-D816-9C5F-434D6EF7DAF1}"/>
          </ac:picMkLst>
        </pc:picChg>
        <pc:picChg chg="add mod">
          <ac:chgData name="eliza schreuder" userId="ffb5ee3e46dbd169" providerId="LiveId" clId="{2EE3FB5A-2ACE-48C5-829E-BA0AB35470AC}" dt="2023-12-12T12:44:54.661" v="361" actId="26606"/>
          <ac:picMkLst>
            <pc:docMk/>
            <pc:sldMk cId="1631435453" sldId="258"/>
            <ac:picMk id="5" creationId="{D200AD22-54EE-789E-3AF9-5D9AFC7ABBD5}"/>
          </ac:picMkLst>
        </pc:picChg>
        <pc:cxnChg chg="add del">
          <ac:chgData name="eliza schreuder" userId="ffb5ee3e46dbd169" providerId="LiveId" clId="{2EE3FB5A-2ACE-48C5-829E-BA0AB35470AC}" dt="2023-12-12T11:40:45.356" v="85" actId="26606"/>
          <ac:cxnSpMkLst>
            <pc:docMk/>
            <pc:sldMk cId="1631435453" sldId="258"/>
            <ac:cxnSpMk id="14" creationId="{C41BAEC7-F7B0-4224-8B18-8F74B7D87F0B}"/>
          </ac:cxnSpMkLst>
        </pc:cxnChg>
        <pc:cxnChg chg="add">
          <ac:chgData name="eliza schreuder" userId="ffb5ee3e46dbd169" providerId="LiveId" clId="{2EE3FB5A-2ACE-48C5-829E-BA0AB35470AC}" dt="2023-12-12T11:40:53.672" v="90" actId="26606"/>
          <ac:cxnSpMkLst>
            <pc:docMk/>
            <pc:sldMk cId="1631435453" sldId="258"/>
            <ac:cxnSpMk id="23" creationId="{EEA38897-7BA3-4408-8083-3235339C4A60}"/>
          </ac:cxnSpMkLst>
        </pc:cxnChg>
        <pc:cxnChg chg="add">
          <ac:chgData name="eliza schreuder" userId="ffb5ee3e46dbd169" providerId="LiveId" clId="{2EE3FB5A-2ACE-48C5-829E-BA0AB35470AC}" dt="2023-12-12T11:40:53.672" v="90" actId="26606"/>
          <ac:cxnSpMkLst>
            <pc:docMk/>
            <pc:sldMk cId="1631435453" sldId="258"/>
            <ac:cxnSpMk id="25" creationId="{CA240C79-242E-4918-9F28-B101847D1CC6}"/>
          </ac:cxnSpMkLst>
        </pc:cxnChg>
        <pc:cxnChg chg="add">
          <ac:chgData name="eliza schreuder" userId="ffb5ee3e46dbd169" providerId="LiveId" clId="{2EE3FB5A-2ACE-48C5-829E-BA0AB35470AC}" dt="2023-12-12T11:40:53.672" v="90" actId="26606"/>
          <ac:cxnSpMkLst>
            <pc:docMk/>
            <pc:sldMk cId="1631435453" sldId="258"/>
            <ac:cxnSpMk id="26" creationId="{F11AD06B-AB20-4097-8606-5DA00DBACE88}"/>
          </ac:cxnSpMkLst>
        </pc:cxnChg>
        <pc:cxnChg chg="add del">
          <ac:chgData name="eliza schreuder" userId="ffb5ee3e46dbd169" providerId="LiveId" clId="{2EE3FB5A-2ACE-48C5-829E-BA0AB35470AC}" dt="2023-12-12T12:44:54.614" v="360" actId="26606"/>
          <ac:cxnSpMkLst>
            <pc:docMk/>
            <pc:sldMk cId="1631435453" sldId="258"/>
            <ac:cxnSpMk id="33" creationId="{967F2066-0253-4771-A5F6-68111E1FE832}"/>
          </ac:cxnSpMkLst>
        </pc:cxnChg>
        <pc:cxnChg chg="add">
          <ac:chgData name="eliza schreuder" userId="ffb5ee3e46dbd169" providerId="LiveId" clId="{2EE3FB5A-2ACE-48C5-829E-BA0AB35470AC}" dt="2023-12-12T12:44:54.661" v="361" actId="26606"/>
          <ac:cxnSpMkLst>
            <pc:docMk/>
            <pc:sldMk cId="1631435453" sldId="258"/>
            <ac:cxnSpMk id="37" creationId="{EE504C98-6397-41C1-A8D8-2D9C4ED307E0}"/>
          </ac:cxnSpMkLst>
        </pc:cxnChg>
      </pc:sldChg>
      <pc:sldChg chg="addSp delSp modSp mod">
        <pc:chgData name="eliza schreuder" userId="ffb5ee3e46dbd169" providerId="LiveId" clId="{2EE3FB5A-2ACE-48C5-829E-BA0AB35470AC}" dt="2023-12-12T12:45:00.267" v="362" actId="26606"/>
        <pc:sldMkLst>
          <pc:docMk/>
          <pc:sldMk cId="1303599380" sldId="259"/>
        </pc:sldMkLst>
        <pc:spChg chg="mod">
          <ac:chgData name="eliza schreuder" userId="ffb5ee3e46dbd169" providerId="LiveId" clId="{2EE3FB5A-2ACE-48C5-829E-BA0AB35470AC}" dt="2023-12-12T11:47:29.096" v="238" actId="26606"/>
          <ac:spMkLst>
            <pc:docMk/>
            <pc:sldMk cId="1303599380" sldId="259"/>
            <ac:spMk id="2" creationId="{58D04259-5BFA-2035-08DB-EC0B1EF20B00}"/>
          </ac:spMkLst>
        </pc:spChg>
        <pc:spChg chg="mod">
          <ac:chgData name="eliza schreuder" userId="ffb5ee3e46dbd169" providerId="LiveId" clId="{2EE3FB5A-2ACE-48C5-829E-BA0AB35470AC}" dt="2023-12-12T12:45:00.267" v="362" actId="26606"/>
          <ac:spMkLst>
            <pc:docMk/>
            <pc:sldMk cId="1303599380" sldId="259"/>
            <ac:spMk id="3" creationId="{80641978-58B2-1BEC-942F-258AD7231096}"/>
          </ac:spMkLst>
        </pc:spChg>
        <pc:spChg chg="add">
          <ac:chgData name="eliza schreuder" userId="ffb5ee3e46dbd169" providerId="LiveId" clId="{2EE3FB5A-2ACE-48C5-829E-BA0AB35470AC}" dt="2023-12-12T12:45:00.267" v="362" actId="26606"/>
          <ac:spMkLst>
            <pc:docMk/>
            <pc:sldMk cId="1303599380" sldId="259"/>
            <ac:spMk id="7" creationId="{E8A8EAB8-D2FF-444D-B34B-7D32F106AD0E}"/>
          </ac:spMkLst>
        </pc:spChg>
        <pc:spChg chg="add">
          <ac:chgData name="eliza schreuder" userId="ffb5ee3e46dbd169" providerId="LiveId" clId="{2EE3FB5A-2ACE-48C5-829E-BA0AB35470AC}" dt="2023-12-12T12:45:00.267" v="362" actId="26606"/>
          <ac:spMkLst>
            <pc:docMk/>
            <pc:sldMk cId="1303599380" sldId="259"/>
            <ac:spMk id="8" creationId="{9DD005C1-8C51-42D6-9BEE-B9B83849743D}"/>
          </ac:spMkLst>
        </pc:spChg>
        <pc:spChg chg="del">
          <ac:chgData name="eliza schreuder" userId="ffb5ee3e46dbd169" providerId="LiveId" clId="{2EE3FB5A-2ACE-48C5-829E-BA0AB35470AC}" dt="2023-12-12T11:46:55.025" v="234" actId="26606"/>
          <ac:spMkLst>
            <pc:docMk/>
            <pc:sldMk cId="1303599380" sldId="259"/>
            <ac:spMk id="10" creationId="{D1A4588A-55D5-49B8-BE41-54ACDCFF2C17}"/>
          </ac:spMkLst>
        </pc:spChg>
        <pc:spChg chg="del">
          <ac:chgData name="eliza schreuder" userId="ffb5ee3e46dbd169" providerId="LiveId" clId="{2EE3FB5A-2ACE-48C5-829E-BA0AB35470AC}" dt="2023-12-12T11:46:55.025" v="234" actId="26606"/>
          <ac:spMkLst>
            <pc:docMk/>
            <pc:sldMk cId="1303599380" sldId="259"/>
            <ac:spMk id="12" creationId="{F97E7EA2-EDCD-47E9-81BC-415C606D1B58}"/>
          </ac:spMkLst>
        </pc:spChg>
        <pc:spChg chg="add">
          <ac:chgData name="eliza schreuder" userId="ffb5ee3e46dbd169" providerId="LiveId" clId="{2EE3FB5A-2ACE-48C5-829E-BA0AB35470AC}" dt="2023-12-12T12:45:00.267" v="362" actId="26606"/>
          <ac:spMkLst>
            <pc:docMk/>
            <pc:sldMk cId="1303599380" sldId="259"/>
            <ac:spMk id="14" creationId="{C61F2F60-14E3-4196-B7CE-175E46F04481}"/>
          </ac:spMkLst>
        </pc:spChg>
        <pc:spChg chg="add del">
          <ac:chgData name="eliza schreuder" userId="ffb5ee3e46dbd169" providerId="LiveId" clId="{2EE3FB5A-2ACE-48C5-829E-BA0AB35470AC}" dt="2023-12-12T11:47:29.096" v="238" actId="26606"/>
          <ac:spMkLst>
            <pc:docMk/>
            <pc:sldMk cId="1303599380" sldId="259"/>
            <ac:spMk id="17" creationId="{E8A8EAB8-D2FF-444D-B34B-7D32F106AD0E}"/>
          </ac:spMkLst>
        </pc:spChg>
        <pc:spChg chg="add">
          <ac:chgData name="eliza schreuder" userId="ffb5ee3e46dbd169" providerId="LiveId" clId="{2EE3FB5A-2ACE-48C5-829E-BA0AB35470AC}" dt="2023-12-12T11:47:29.096" v="238" actId="26606"/>
          <ac:spMkLst>
            <pc:docMk/>
            <pc:sldMk cId="1303599380" sldId="259"/>
            <ac:spMk id="26" creationId="{E8A8EAB8-D2FF-444D-B34B-7D32F106AD0E}"/>
          </ac:spMkLst>
        </pc:spChg>
        <pc:spChg chg="add">
          <ac:chgData name="eliza schreuder" userId="ffb5ee3e46dbd169" providerId="LiveId" clId="{2EE3FB5A-2ACE-48C5-829E-BA0AB35470AC}" dt="2023-12-12T11:47:29.096" v="238" actId="26606"/>
          <ac:spMkLst>
            <pc:docMk/>
            <pc:sldMk cId="1303599380" sldId="259"/>
            <ac:spMk id="28" creationId="{9DD005C1-8C51-42D6-9BEE-B9B83849743D}"/>
          </ac:spMkLst>
        </pc:spChg>
        <pc:spChg chg="add">
          <ac:chgData name="eliza schreuder" userId="ffb5ee3e46dbd169" providerId="LiveId" clId="{2EE3FB5A-2ACE-48C5-829E-BA0AB35470AC}" dt="2023-12-12T11:47:29.096" v="238" actId="26606"/>
          <ac:spMkLst>
            <pc:docMk/>
            <pc:sldMk cId="1303599380" sldId="259"/>
            <ac:spMk id="30" creationId="{C61F2F60-14E3-4196-B7CE-175E46F04481}"/>
          </ac:spMkLst>
        </pc:spChg>
        <pc:picChg chg="mod ord">
          <ac:chgData name="eliza schreuder" userId="ffb5ee3e46dbd169" providerId="LiveId" clId="{2EE3FB5A-2ACE-48C5-829E-BA0AB35470AC}" dt="2023-12-12T11:47:29.096" v="238" actId="26606"/>
          <ac:picMkLst>
            <pc:docMk/>
            <pc:sldMk cId="1303599380" sldId="259"/>
            <ac:picMk id="5" creationId="{D82651D9-9B30-3BE1-4594-0A0D6A370E4F}"/>
          </ac:picMkLst>
        </pc:picChg>
        <pc:cxnChg chg="add del">
          <ac:chgData name="eliza schreuder" userId="ffb5ee3e46dbd169" providerId="LiveId" clId="{2EE3FB5A-2ACE-48C5-829E-BA0AB35470AC}" dt="2023-12-12T11:47:29.096" v="238" actId="26606"/>
          <ac:cxnSpMkLst>
            <pc:docMk/>
            <pc:sldMk cId="1303599380" sldId="259"/>
            <ac:cxnSpMk id="19" creationId="{EEA38897-7BA3-4408-8083-3235339C4A60}"/>
          </ac:cxnSpMkLst>
        </pc:cxnChg>
        <pc:cxnChg chg="add del">
          <ac:chgData name="eliza schreuder" userId="ffb5ee3e46dbd169" providerId="LiveId" clId="{2EE3FB5A-2ACE-48C5-829E-BA0AB35470AC}" dt="2023-12-12T11:47:29.096" v="238" actId="26606"/>
          <ac:cxnSpMkLst>
            <pc:docMk/>
            <pc:sldMk cId="1303599380" sldId="259"/>
            <ac:cxnSpMk id="21" creationId="{F11AD06B-AB20-4097-8606-5DA00DBACE88}"/>
          </ac:cxnSpMkLst>
        </pc:cxnChg>
      </pc:sldChg>
      <pc:sldChg chg="addSp delSp modSp mod">
        <pc:chgData name="eliza schreuder" userId="ffb5ee3e46dbd169" providerId="LiveId" clId="{2EE3FB5A-2ACE-48C5-829E-BA0AB35470AC}" dt="2023-12-12T13:16:50.093" v="988" actId="26606"/>
        <pc:sldMkLst>
          <pc:docMk/>
          <pc:sldMk cId="2675193377" sldId="261"/>
        </pc:sldMkLst>
        <pc:spChg chg="mod">
          <ac:chgData name="eliza schreuder" userId="ffb5ee3e46dbd169" providerId="LiveId" clId="{2EE3FB5A-2ACE-48C5-829E-BA0AB35470AC}" dt="2023-12-12T13:16:50.093" v="988" actId="26606"/>
          <ac:spMkLst>
            <pc:docMk/>
            <pc:sldMk cId="2675193377" sldId="261"/>
            <ac:spMk id="2" creationId="{7643F6C9-93C0-8AAE-EBF9-A05255679F50}"/>
          </ac:spMkLst>
        </pc:spChg>
        <pc:spChg chg="mod">
          <ac:chgData name="eliza schreuder" userId="ffb5ee3e46dbd169" providerId="LiveId" clId="{2EE3FB5A-2ACE-48C5-829E-BA0AB35470AC}" dt="2023-12-12T13:16:50.093" v="988" actId="26606"/>
          <ac:spMkLst>
            <pc:docMk/>
            <pc:sldMk cId="2675193377" sldId="261"/>
            <ac:spMk id="3" creationId="{9F3FD966-CA0F-3F8C-1CD0-74B21B4092D7}"/>
          </ac:spMkLst>
        </pc:spChg>
        <pc:spChg chg="add del">
          <ac:chgData name="eliza schreuder" userId="ffb5ee3e46dbd169" providerId="LiveId" clId="{2EE3FB5A-2ACE-48C5-829E-BA0AB35470AC}" dt="2023-12-12T13:16:50.093" v="988" actId="26606"/>
          <ac:spMkLst>
            <pc:docMk/>
            <pc:sldMk cId="2675193377" sldId="261"/>
            <ac:spMk id="1034" creationId="{E8A8EAB8-D2FF-444D-B34B-7D32F106AD0E}"/>
          </ac:spMkLst>
        </pc:spChg>
        <pc:spChg chg="add del">
          <ac:chgData name="eliza schreuder" userId="ffb5ee3e46dbd169" providerId="LiveId" clId="{2EE3FB5A-2ACE-48C5-829E-BA0AB35470AC}" dt="2023-12-12T13:16:50.093" v="988" actId="26606"/>
          <ac:spMkLst>
            <pc:docMk/>
            <pc:sldMk cId="2675193377" sldId="261"/>
            <ac:spMk id="1036" creationId="{9DD005C1-8C51-42D6-9BEE-B9B83849743D}"/>
          </ac:spMkLst>
        </pc:spChg>
        <pc:spChg chg="add del">
          <ac:chgData name="eliza schreuder" userId="ffb5ee3e46dbd169" providerId="LiveId" clId="{2EE3FB5A-2ACE-48C5-829E-BA0AB35470AC}" dt="2023-12-12T13:16:50.093" v="988" actId="26606"/>
          <ac:spMkLst>
            <pc:docMk/>
            <pc:sldMk cId="2675193377" sldId="261"/>
            <ac:spMk id="1038" creationId="{C61F2F60-14E3-4196-B7CE-175E46F04481}"/>
          </ac:spMkLst>
        </pc:spChg>
        <pc:spChg chg="add">
          <ac:chgData name="eliza schreuder" userId="ffb5ee3e46dbd169" providerId="LiveId" clId="{2EE3FB5A-2ACE-48C5-829E-BA0AB35470AC}" dt="2023-12-12T13:16:50.093" v="988" actId="26606"/>
          <ac:spMkLst>
            <pc:docMk/>
            <pc:sldMk cId="2675193377" sldId="261"/>
            <ac:spMk id="1043" creationId="{E8A8EAB8-D2FF-444D-B34B-7D32F106AD0E}"/>
          </ac:spMkLst>
        </pc:spChg>
        <pc:picChg chg="add mod">
          <ac:chgData name="eliza schreuder" userId="ffb5ee3e46dbd169" providerId="LiveId" clId="{2EE3FB5A-2ACE-48C5-829E-BA0AB35470AC}" dt="2023-12-12T13:16:50.093" v="988" actId="26606"/>
          <ac:picMkLst>
            <pc:docMk/>
            <pc:sldMk cId="2675193377" sldId="261"/>
            <ac:picMk id="4" creationId="{96F8F52B-7A61-6C32-BD9B-B39C9938DD9F}"/>
          </ac:picMkLst>
        </pc:picChg>
        <pc:picChg chg="del mod ord">
          <ac:chgData name="eliza schreuder" userId="ffb5ee3e46dbd169" providerId="LiveId" clId="{2EE3FB5A-2ACE-48C5-829E-BA0AB35470AC}" dt="2023-12-12T13:16:20.538" v="986" actId="478"/>
          <ac:picMkLst>
            <pc:docMk/>
            <pc:sldMk cId="2675193377" sldId="261"/>
            <ac:picMk id="1030" creationId="{9F551D51-EBBC-515F-45F2-05EE73662D8C}"/>
          </ac:picMkLst>
        </pc:picChg>
        <pc:cxnChg chg="add">
          <ac:chgData name="eliza schreuder" userId="ffb5ee3e46dbd169" providerId="LiveId" clId="{2EE3FB5A-2ACE-48C5-829E-BA0AB35470AC}" dt="2023-12-12T13:16:50.093" v="988" actId="26606"/>
          <ac:cxnSpMkLst>
            <pc:docMk/>
            <pc:sldMk cId="2675193377" sldId="261"/>
            <ac:cxnSpMk id="1045" creationId="{EEA38897-7BA3-4408-8083-3235339C4A60}"/>
          </ac:cxnSpMkLst>
        </pc:cxnChg>
        <pc:cxnChg chg="add">
          <ac:chgData name="eliza schreuder" userId="ffb5ee3e46dbd169" providerId="LiveId" clId="{2EE3FB5A-2ACE-48C5-829E-BA0AB35470AC}" dt="2023-12-12T13:16:50.093" v="988" actId="26606"/>
          <ac:cxnSpMkLst>
            <pc:docMk/>
            <pc:sldMk cId="2675193377" sldId="261"/>
            <ac:cxnSpMk id="1047" creationId="{F11AD06B-AB20-4097-8606-5DA00DBACE88}"/>
          </ac:cxnSpMkLst>
        </pc:cxnChg>
      </pc:sldChg>
      <pc:sldChg chg="addSp modSp mod">
        <pc:chgData name="eliza schreuder" userId="ffb5ee3e46dbd169" providerId="LiveId" clId="{2EE3FB5A-2ACE-48C5-829E-BA0AB35470AC}" dt="2023-12-12T12:45:12.118" v="364" actId="26606"/>
        <pc:sldMkLst>
          <pc:docMk/>
          <pc:sldMk cId="3325768015" sldId="263"/>
        </pc:sldMkLst>
        <pc:spChg chg="mod">
          <ac:chgData name="eliza schreuder" userId="ffb5ee3e46dbd169" providerId="LiveId" clId="{2EE3FB5A-2ACE-48C5-829E-BA0AB35470AC}" dt="2023-12-12T12:45:12.118" v="364" actId="26606"/>
          <ac:spMkLst>
            <pc:docMk/>
            <pc:sldMk cId="3325768015" sldId="263"/>
            <ac:spMk id="2" creationId="{82996314-E5F0-CA0F-8E47-08BD77CB1B2C}"/>
          </ac:spMkLst>
        </pc:spChg>
        <pc:spChg chg="mod">
          <ac:chgData name="eliza schreuder" userId="ffb5ee3e46dbd169" providerId="LiveId" clId="{2EE3FB5A-2ACE-48C5-829E-BA0AB35470AC}" dt="2023-12-12T12:45:12.118" v="364" actId="26606"/>
          <ac:spMkLst>
            <pc:docMk/>
            <pc:sldMk cId="3325768015" sldId="263"/>
            <ac:spMk id="5" creationId="{78C41564-FC2C-35E9-65A8-8861A527E8DE}"/>
          </ac:spMkLst>
        </pc:spChg>
        <pc:spChg chg="add">
          <ac:chgData name="eliza schreuder" userId="ffb5ee3e46dbd169" providerId="LiveId" clId="{2EE3FB5A-2ACE-48C5-829E-BA0AB35470AC}" dt="2023-12-12T12:45:12.118" v="364" actId="26606"/>
          <ac:spMkLst>
            <pc:docMk/>
            <pc:sldMk cId="3325768015" sldId="263"/>
            <ac:spMk id="2052" creationId="{E8A8EAB8-D2FF-444D-B34B-7D32F106AD0E}"/>
          </ac:spMkLst>
        </pc:spChg>
        <pc:spChg chg="add">
          <ac:chgData name="eliza schreuder" userId="ffb5ee3e46dbd169" providerId="LiveId" clId="{2EE3FB5A-2ACE-48C5-829E-BA0AB35470AC}" dt="2023-12-12T12:45:12.118" v="364" actId="26606"/>
          <ac:spMkLst>
            <pc:docMk/>
            <pc:sldMk cId="3325768015" sldId="263"/>
            <ac:spMk id="2053" creationId="{C61F2F60-14E3-4196-B7CE-175E46F04481}"/>
          </ac:spMkLst>
        </pc:spChg>
        <pc:picChg chg="mod ord">
          <ac:chgData name="eliza schreuder" userId="ffb5ee3e46dbd169" providerId="LiveId" clId="{2EE3FB5A-2ACE-48C5-829E-BA0AB35470AC}" dt="2023-12-12T12:45:12.118" v="364" actId="26606"/>
          <ac:picMkLst>
            <pc:docMk/>
            <pc:sldMk cId="3325768015" sldId="263"/>
            <ac:picMk id="2050" creationId="{9E4D4778-9D42-855F-8EE3-9A08E85FF8CD}"/>
          </ac:picMkLst>
        </pc:picChg>
      </pc:sldChg>
      <pc:sldChg chg="addSp delSp modSp mod ord setBg modClrScheme chgLayout modNotesTx">
        <pc:chgData name="eliza schreuder" userId="ffb5ee3e46dbd169" providerId="LiveId" clId="{2EE3FB5A-2ACE-48C5-829E-BA0AB35470AC}" dt="2023-12-12T12:59:38.996" v="888" actId="26606"/>
        <pc:sldMkLst>
          <pc:docMk/>
          <pc:sldMk cId="3071020564" sldId="264"/>
        </pc:sldMkLst>
        <pc:spChg chg="mod ord">
          <ac:chgData name="eliza schreuder" userId="ffb5ee3e46dbd169" providerId="LiveId" clId="{2EE3FB5A-2ACE-48C5-829E-BA0AB35470AC}" dt="2023-12-12T12:57:32.854" v="885" actId="26606"/>
          <ac:spMkLst>
            <pc:docMk/>
            <pc:sldMk cId="3071020564" sldId="264"/>
            <ac:spMk id="2" creationId="{03A08D82-1A34-01C7-A34D-81177953F0DE}"/>
          </ac:spMkLst>
        </pc:spChg>
        <pc:spChg chg="del mod ord">
          <ac:chgData name="eliza schreuder" userId="ffb5ee3e46dbd169" providerId="LiveId" clId="{2EE3FB5A-2ACE-48C5-829E-BA0AB35470AC}" dt="2023-12-12T12:40:06.012" v="319" actId="700"/>
          <ac:spMkLst>
            <pc:docMk/>
            <pc:sldMk cId="3071020564" sldId="264"/>
            <ac:spMk id="3" creationId="{943BC080-F9D0-1FEA-EFC0-14004FDB808D}"/>
          </ac:spMkLst>
        </pc:spChg>
        <pc:spChg chg="del">
          <ac:chgData name="eliza schreuder" userId="ffb5ee3e46dbd169" providerId="LiveId" clId="{2EE3FB5A-2ACE-48C5-829E-BA0AB35470AC}" dt="2023-12-12T12:40:06.012" v="319" actId="700"/>
          <ac:spMkLst>
            <pc:docMk/>
            <pc:sldMk cId="3071020564" sldId="264"/>
            <ac:spMk id="4" creationId="{FA4F71EE-8BD5-35F1-37E3-D860ED239F06}"/>
          </ac:spMkLst>
        </pc:spChg>
        <pc:spChg chg="add mod ord">
          <ac:chgData name="eliza schreuder" userId="ffb5ee3e46dbd169" providerId="LiveId" clId="{2EE3FB5A-2ACE-48C5-829E-BA0AB35470AC}" dt="2023-12-12T12:57:32.854" v="885" actId="26606"/>
          <ac:spMkLst>
            <pc:docMk/>
            <pc:sldMk cId="3071020564" sldId="264"/>
            <ac:spMk id="5" creationId="{35EE6D88-1DB1-4812-F855-78B97699EAC6}"/>
          </ac:spMkLst>
        </pc:spChg>
        <pc:spChg chg="add del">
          <ac:chgData name="eliza schreuder" userId="ffb5ee3e46dbd169" providerId="LiveId" clId="{2EE3FB5A-2ACE-48C5-829E-BA0AB35470AC}" dt="2023-12-12T12:59:38.996" v="888" actId="26606"/>
          <ac:spMkLst>
            <pc:docMk/>
            <pc:sldMk cId="3071020564" sldId="264"/>
            <ac:spMk id="11" creationId="{E8A8EAB8-D2FF-444D-B34B-7D32F106AD0E}"/>
          </ac:spMkLst>
        </pc:spChg>
        <pc:spChg chg="add del">
          <ac:chgData name="eliza schreuder" userId="ffb5ee3e46dbd169" providerId="LiveId" clId="{2EE3FB5A-2ACE-48C5-829E-BA0AB35470AC}" dt="2023-12-12T12:59:38.996" v="888" actId="26606"/>
          <ac:spMkLst>
            <pc:docMk/>
            <pc:sldMk cId="3071020564" sldId="264"/>
            <ac:spMk id="13" creationId="{9DD005C1-8C51-42D6-9BEE-B9B83849743D}"/>
          </ac:spMkLst>
        </pc:spChg>
        <pc:spChg chg="add del">
          <ac:chgData name="eliza schreuder" userId="ffb5ee3e46dbd169" providerId="LiveId" clId="{2EE3FB5A-2ACE-48C5-829E-BA0AB35470AC}" dt="2023-12-12T12:59:38.996" v="888" actId="26606"/>
          <ac:spMkLst>
            <pc:docMk/>
            <pc:sldMk cId="3071020564" sldId="264"/>
            <ac:spMk id="15" creationId="{C61F2F60-14E3-4196-B7CE-175E46F04481}"/>
          </ac:spMkLst>
        </pc:spChg>
        <pc:spChg chg="add">
          <ac:chgData name="eliza schreuder" userId="ffb5ee3e46dbd169" providerId="LiveId" clId="{2EE3FB5A-2ACE-48C5-829E-BA0AB35470AC}" dt="2023-12-12T12:59:38.996" v="888" actId="26606"/>
          <ac:spMkLst>
            <pc:docMk/>
            <pc:sldMk cId="3071020564" sldId="264"/>
            <ac:spMk id="20" creationId="{E8A8EAB8-D2FF-444D-B34B-7D32F106AD0E}"/>
          </ac:spMkLst>
        </pc:spChg>
        <pc:spChg chg="add">
          <ac:chgData name="eliza schreuder" userId="ffb5ee3e46dbd169" providerId="LiveId" clId="{2EE3FB5A-2ACE-48C5-829E-BA0AB35470AC}" dt="2023-12-12T12:59:38.996" v="888" actId="26606"/>
          <ac:spMkLst>
            <pc:docMk/>
            <pc:sldMk cId="3071020564" sldId="264"/>
            <ac:spMk id="22" creationId="{9DD005C1-8C51-42D6-9BEE-B9B83849743D}"/>
          </ac:spMkLst>
        </pc:spChg>
        <pc:spChg chg="add">
          <ac:chgData name="eliza schreuder" userId="ffb5ee3e46dbd169" providerId="LiveId" clId="{2EE3FB5A-2ACE-48C5-829E-BA0AB35470AC}" dt="2023-12-12T12:59:38.996" v="888" actId="26606"/>
          <ac:spMkLst>
            <pc:docMk/>
            <pc:sldMk cId="3071020564" sldId="264"/>
            <ac:spMk id="24" creationId="{C61F2F60-14E3-4196-B7CE-175E46F04481}"/>
          </ac:spMkLst>
        </pc:spChg>
        <pc:picChg chg="add del mod">
          <ac:chgData name="eliza schreuder" userId="ffb5ee3e46dbd169" providerId="LiveId" clId="{2EE3FB5A-2ACE-48C5-829E-BA0AB35470AC}" dt="2023-12-12T12:57:36.890" v="886" actId="21"/>
          <ac:picMkLst>
            <pc:docMk/>
            <pc:sldMk cId="3071020564" sldId="264"/>
            <ac:picMk id="6" creationId="{B4664D13-AD24-02C9-9D52-696C0CEC0893}"/>
          </ac:picMkLst>
        </pc:picChg>
        <pc:picChg chg="add mod">
          <ac:chgData name="eliza schreuder" userId="ffb5ee3e46dbd169" providerId="LiveId" clId="{2EE3FB5A-2ACE-48C5-829E-BA0AB35470AC}" dt="2023-12-12T12:59:38.996" v="888" actId="26606"/>
          <ac:picMkLst>
            <pc:docMk/>
            <pc:sldMk cId="3071020564" sldId="264"/>
            <ac:picMk id="7" creationId="{3E5CB926-2942-3E9E-05B2-BCEFB4687854}"/>
          </ac:picMkLst>
        </pc:picChg>
      </pc:sldChg>
      <pc:sldChg chg="new">
        <pc:chgData name="eliza schreuder" userId="ffb5ee3e46dbd169" providerId="LiveId" clId="{2EE3FB5A-2ACE-48C5-829E-BA0AB35470AC}" dt="2023-12-12T12:39:54.405" v="317" actId="680"/>
        <pc:sldMkLst>
          <pc:docMk/>
          <pc:sldMk cId="3517179220" sldId="266"/>
        </pc:sldMkLst>
      </pc:sldChg>
      <pc:sldChg chg="addSp delSp modSp mod">
        <pc:chgData name="eliza schreuder" userId="ffb5ee3e46dbd169" providerId="LiveId" clId="{2EE3FB5A-2ACE-48C5-829E-BA0AB35470AC}" dt="2023-12-12T12:59:46.011" v="889" actId="26606"/>
        <pc:sldMkLst>
          <pc:docMk/>
          <pc:sldMk cId="4251722042" sldId="267"/>
        </pc:sldMkLst>
        <pc:spChg chg="mod">
          <ac:chgData name="eliza schreuder" userId="ffb5ee3e46dbd169" providerId="LiveId" clId="{2EE3FB5A-2ACE-48C5-829E-BA0AB35470AC}" dt="2023-12-12T12:59:46.011" v="889" actId="26606"/>
          <ac:spMkLst>
            <pc:docMk/>
            <pc:sldMk cId="4251722042" sldId="267"/>
            <ac:spMk id="2" creationId="{43073BC0-141D-C65F-FA7A-0824FF4658E5}"/>
          </ac:spMkLst>
        </pc:spChg>
        <pc:spChg chg="mod">
          <ac:chgData name="eliza schreuder" userId="ffb5ee3e46dbd169" providerId="LiveId" clId="{2EE3FB5A-2ACE-48C5-829E-BA0AB35470AC}" dt="2023-12-12T12:59:46.011" v="889" actId="26606"/>
          <ac:spMkLst>
            <pc:docMk/>
            <pc:sldMk cId="4251722042" sldId="267"/>
            <ac:spMk id="3" creationId="{1937BFAF-7343-49AD-122B-73989A35FF97}"/>
          </ac:spMkLst>
        </pc:spChg>
        <pc:spChg chg="del">
          <ac:chgData name="eliza schreuder" userId="ffb5ee3e46dbd169" providerId="LiveId" clId="{2EE3FB5A-2ACE-48C5-829E-BA0AB35470AC}" dt="2023-12-12T12:59:46.011" v="889" actId="26606"/>
          <ac:spMkLst>
            <pc:docMk/>
            <pc:sldMk cId="4251722042" sldId="267"/>
            <ac:spMk id="9" creationId="{5964CBE2-084A-47DF-A704-CF5F6217B569}"/>
          </ac:spMkLst>
        </pc:spChg>
        <pc:spChg chg="del">
          <ac:chgData name="eliza schreuder" userId="ffb5ee3e46dbd169" providerId="LiveId" clId="{2EE3FB5A-2ACE-48C5-829E-BA0AB35470AC}" dt="2023-12-12T12:59:46.011" v="889" actId="26606"/>
          <ac:spMkLst>
            <pc:docMk/>
            <pc:sldMk cId="4251722042" sldId="267"/>
            <ac:spMk id="11" creationId="{686A5CBB-E03B-4019-8BCD-78975D39E48C}"/>
          </ac:spMkLst>
        </pc:spChg>
        <pc:spChg chg="del">
          <ac:chgData name="eliza schreuder" userId="ffb5ee3e46dbd169" providerId="LiveId" clId="{2EE3FB5A-2ACE-48C5-829E-BA0AB35470AC}" dt="2023-12-12T12:59:46.011" v="889" actId="26606"/>
          <ac:spMkLst>
            <pc:docMk/>
            <pc:sldMk cId="4251722042" sldId="267"/>
            <ac:spMk id="13" creationId="{94993204-9792-4E61-A83C-73D4379E2B1C}"/>
          </ac:spMkLst>
        </pc:spChg>
        <pc:spChg chg="add">
          <ac:chgData name="eliza schreuder" userId="ffb5ee3e46dbd169" providerId="LiveId" clId="{2EE3FB5A-2ACE-48C5-829E-BA0AB35470AC}" dt="2023-12-12T12:59:46.011" v="889" actId="26606"/>
          <ac:spMkLst>
            <pc:docMk/>
            <pc:sldMk cId="4251722042" sldId="267"/>
            <ac:spMk id="18" creationId="{E8A8EAB8-D2FF-444D-B34B-7D32F106AD0E}"/>
          </ac:spMkLst>
        </pc:spChg>
        <pc:spChg chg="add">
          <ac:chgData name="eliza schreuder" userId="ffb5ee3e46dbd169" providerId="LiveId" clId="{2EE3FB5A-2ACE-48C5-829E-BA0AB35470AC}" dt="2023-12-12T12:59:46.011" v="889" actId="26606"/>
          <ac:spMkLst>
            <pc:docMk/>
            <pc:sldMk cId="4251722042" sldId="267"/>
            <ac:spMk id="20" creationId="{9DD005C1-8C51-42D6-9BEE-B9B83849743D}"/>
          </ac:spMkLst>
        </pc:spChg>
        <pc:spChg chg="add">
          <ac:chgData name="eliza schreuder" userId="ffb5ee3e46dbd169" providerId="LiveId" clId="{2EE3FB5A-2ACE-48C5-829E-BA0AB35470AC}" dt="2023-12-12T12:59:46.011" v="889" actId="26606"/>
          <ac:spMkLst>
            <pc:docMk/>
            <pc:sldMk cId="4251722042" sldId="267"/>
            <ac:spMk id="22" creationId="{C61F2F60-14E3-4196-B7CE-175E46F04481}"/>
          </ac:spMkLst>
        </pc:spChg>
        <pc:picChg chg="mod">
          <ac:chgData name="eliza schreuder" userId="ffb5ee3e46dbd169" providerId="LiveId" clId="{2EE3FB5A-2ACE-48C5-829E-BA0AB35470AC}" dt="2023-12-12T12:59:46.011" v="889" actId="26606"/>
          <ac:picMkLst>
            <pc:docMk/>
            <pc:sldMk cId="4251722042" sldId="267"/>
            <ac:picMk id="4" creationId="{AF51DF76-D1CF-59E7-0EF0-59F4957B266F}"/>
          </ac:picMkLst>
        </pc:picChg>
      </pc:sldChg>
      <pc:sldChg chg="addSp modSp mod setBg">
        <pc:chgData name="eliza schreuder" userId="ffb5ee3e46dbd169" providerId="LiveId" clId="{2EE3FB5A-2ACE-48C5-829E-BA0AB35470AC}" dt="2023-12-12T13:06:15.579" v="953" actId="26606"/>
        <pc:sldMkLst>
          <pc:docMk/>
          <pc:sldMk cId="1381209833" sldId="268"/>
        </pc:sldMkLst>
        <pc:spChg chg="mod">
          <ac:chgData name="eliza schreuder" userId="ffb5ee3e46dbd169" providerId="LiveId" clId="{2EE3FB5A-2ACE-48C5-829E-BA0AB35470AC}" dt="2023-12-12T13:06:15.579" v="953" actId="26606"/>
          <ac:spMkLst>
            <pc:docMk/>
            <pc:sldMk cId="1381209833" sldId="268"/>
            <ac:spMk id="2" creationId="{2018D816-ABE6-41AE-D88F-735BABD535F3}"/>
          </ac:spMkLst>
        </pc:spChg>
        <pc:spChg chg="mod">
          <ac:chgData name="eliza schreuder" userId="ffb5ee3e46dbd169" providerId="LiveId" clId="{2EE3FB5A-2ACE-48C5-829E-BA0AB35470AC}" dt="2023-12-12T13:06:15.579" v="953" actId="26606"/>
          <ac:spMkLst>
            <pc:docMk/>
            <pc:sldMk cId="1381209833" sldId="268"/>
            <ac:spMk id="3" creationId="{C082ADEB-1220-6E51-743E-C11337CA6906}"/>
          </ac:spMkLst>
        </pc:spChg>
        <pc:spChg chg="add">
          <ac:chgData name="eliza schreuder" userId="ffb5ee3e46dbd169" providerId="LiveId" clId="{2EE3FB5A-2ACE-48C5-829E-BA0AB35470AC}" dt="2023-12-12T13:06:15.579" v="953" actId="26606"/>
          <ac:spMkLst>
            <pc:docMk/>
            <pc:sldMk cId="1381209833" sldId="268"/>
            <ac:spMk id="1031" creationId="{E8A8EAB8-D2FF-444D-B34B-7D32F106AD0E}"/>
          </ac:spMkLst>
        </pc:spChg>
        <pc:spChg chg="add">
          <ac:chgData name="eliza schreuder" userId="ffb5ee3e46dbd169" providerId="LiveId" clId="{2EE3FB5A-2ACE-48C5-829E-BA0AB35470AC}" dt="2023-12-12T13:06:15.579" v="953" actId="26606"/>
          <ac:spMkLst>
            <pc:docMk/>
            <pc:sldMk cId="1381209833" sldId="268"/>
            <ac:spMk id="1033" creationId="{9DD005C1-8C51-42D6-9BEE-B9B83849743D}"/>
          </ac:spMkLst>
        </pc:spChg>
        <pc:spChg chg="add">
          <ac:chgData name="eliza schreuder" userId="ffb5ee3e46dbd169" providerId="LiveId" clId="{2EE3FB5A-2ACE-48C5-829E-BA0AB35470AC}" dt="2023-12-12T13:06:15.579" v="953" actId="26606"/>
          <ac:spMkLst>
            <pc:docMk/>
            <pc:sldMk cId="1381209833" sldId="268"/>
            <ac:spMk id="1035" creationId="{C61F2F60-14E3-4196-B7CE-175E46F04481}"/>
          </ac:spMkLst>
        </pc:spChg>
        <pc:picChg chg="add mod">
          <ac:chgData name="eliza schreuder" userId="ffb5ee3e46dbd169" providerId="LiveId" clId="{2EE3FB5A-2ACE-48C5-829E-BA0AB35470AC}" dt="2023-12-12T13:06:15.579" v="953" actId="26606"/>
          <ac:picMkLst>
            <pc:docMk/>
            <pc:sldMk cId="1381209833" sldId="268"/>
            <ac:picMk id="1026" creationId="{B9C9CCAF-D1E3-02D1-E2C9-21E034A9E46C}"/>
          </ac:picMkLst>
        </pc:picChg>
      </pc:sldChg>
      <pc:sldChg chg="delSp modSp mod modNotesTx">
        <pc:chgData name="eliza schreuder" userId="ffb5ee3e46dbd169" providerId="LiveId" clId="{2EE3FB5A-2ACE-48C5-829E-BA0AB35470AC}" dt="2023-12-12T13:13:57.906" v="985"/>
        <pc:sldMkLst>
          <pc:docMk/>
          <pc:sldMk cId="499724198" sldId="269"/>
        </pc:sldMkLst>
        <pc:spChg chg="mod">
          <ac:chgData name="eliza schreuder" userId="ffb5ee3e46dbd169" providerId="LiveId" clId="{2EE3FB5A-2ACE-48C5-829E-BA0AB35470AC}" dt="2023-12-12T13:02:59.938" v="946" actId="14100"/>
          <ac:spMkLst>
            <pc:docMk/>
            <pc:sldMk cId="499724198" sldId="269"/>
            <ac:spMk id="4" creationId="{A0078317-9CAB-5617-4FC5-F84F8E08F7B8}"/>
          </ac:spMkLst>
        </pc:spChg>
        <pc:spChg chg="del mod">
          <ac:chgData name="eliza schreuder" userId="ffb5ee3e46dbd169" providerId="LiveId" clId="{2EE3FB5A-2ACE-48C5-829E-BA0AB35470AC}" dt="2023-12-12T13:13:57.906" v="985"/>
          <ac:spMkLst>
            <pc:docMk/>
            <pc:sldMk cId="499724198" sldId="269"/>
            <ac:spMk id="5" creationId="{5BACF0CF-FFE9-8758-1004-BAABDEC5277F}"/>
          </ac:spMkLst>
        </pc:spChg>
      </pc:sldChg>
      <pc:sldChg chg="addSp delSp modSp mod setBg">
        <pc:chgData name="eliza schreuder" userId="ffb5ee3e46dbd169" providerId="LiveId" clId="{2EE3FB5A-2ACE-48C5-829E-BA0AB35470AC}" dt="2023-12-12T13:12:50.211" v="979" actId="26606"/>
        <pc:sldMkLst>
          <pc:docMk/>
          <pc:sldMk cId="1362754659" sldId="270"/>
        </pc:sldMkLst>
        <pc:spChg chg="mod">
          <ac:chgData name="eliza schreuder" userId="ffb5ee3e46dbd169" providerId="LiveId" clId="{2EE3FB5A-2ACE-48C5-829E-BA0AB35470AC}" dt="2023-12-12T13:12:50.211" v="979" actId="26606"/>
          <ac:spMkLst>
            <pc:docMk/>
            <pc:sldMk cId="1362754659" sldId="270"/>
            <ac:spMk id="2" creationId="{AB313C8E-B199-1105-EB22-E2310569C645}"/>
          </ac:spMkLst>
        </pc:spChg>
        <pc:spChg chg="del">
          <ac:chgData name="eliza schreuder" userId="ffb5ee3e46dbd169" providerId="LiveId" clId="{2EE3FB5A-2ACE-48C5-829E-BA0AB35470AC}" dt="2023-12-12T13:05:46.333" v="947"/>
          <ac:spMkLst>
            <pc:docMk/>
            <pc:sldMk cId="1362754659" sldId="270"/>
            <ac:spMk id="3" creationId="{080DA6C0-B3F8-37C2-635D-9B37594DC35B}"/>
          </ac:spMkLst>
        </pc:spChg>
        <pc:spChg chg="add mod">
          <ac:chgData name="eliza schreuder" userId="ffb5ee3e46dbd169" providerId="LiveId" clId="{2EE3FB5A-2ACE-48C5-829E-BA0AB35470AC}" dt="2023-12-12T13:12:50.211" v="979" actId="26606"/>
          <ac:spMkLst>
            <pc:docMk/>
            <pc:sldMk cId="1362754659" sldId="270"/>
            <ac:spMk id="8" creationId="{5F69965C-8F8E-50B3-1440-948B50CADE98}"/>
          </ac:spMkLst>
        </pc:spChg>
        <pc:spChg chg="add del">
          <ac:chgData name="eliza schreuder" userId="ffb5ee3e46dbd169" providerId="LiveId" clId="{2EE3FB5A-2ACE-48C5-829E-BA0AB35470AC}" dt="2023-12-12T13:12:50.211" v="979" actId="26606"/>
          <ac:spMkLst>
            <pc:docMk/>
            <pc:sldMk cId="1362754659" sldId="270"/>
            <ac:spMk id="11" creationId="{E8A8EAB8-D2FF-444D-B34B-7D32F106AD0E}"/>
          </ac:spMkLst>
        </pc:spChg>
        <pc:spChg chg="add del">
          <ac:chgData name="eliza schreuder" userId="ffb5ee3e46dbd169" providerId="LiveId" clId="{2EE3FB5A-2ACE-48C5-829E-BA0AB35470AC}" dt="2023-12-12T13:12:50.211" v="979" actId="26606"/>
          <ac:spMkLst>
            <pc:docMk/>
            <pc:sldMk cId="1362754659" sldId="270"/>
            <ac:spMk id="13" creationId="{9DD005C1-8C51-42D6-9BEE-B9B83849743D}"/>
          </ac:spMkLst>
        </pc:spChg>
        <pc:spChg chg="add del">
          <ac:chgData name="eliza schreuder" userId="ffb5ee3e46dbd169" providerId="LiveId" clId="{2EE3FB5A-2ACE-48C5-829E-BA0AB35470AC}" dt="2023-12-12T13:12:50.211" v="979" actId="26606"/>
          <ac:spMkLst>
            <pc:docMk/>
            <pc:sldMk cId="1362754659" sldId="270"/>
            <ac:spMk id="15" creationId="{C61F2F60-14E3-4196-B7CE-175E46F04481}"/>
          </ac:spMkLst>
        </pc:spChg>
        <pc:spChg chg="add">
          <ac:chgData name="eliza schreuder" userId="ffb5ee3e46dbd169" providerId="LiveId" clId="{2EE3FB5A-2ACE-48C5-829E-BA0AB35470AC}" dt="2023-12-12T13:12:50.211" v="979" actId="26606"/>
          <ac:spMkLst>
            <pc:docMk/>
            <pc:sldMk cId="1362754659" sldId="270"/>
            <ac:spMk id="20" creationId="{E8A8EAB8-D2FF-444D-B34B-7D32F106AD0E}"/>
          </ac:spMkLst>
        </pc:spChg>
        <pc:picChg chg="add del mod">
          <ac:chgData name="eliza schreuder" userId="ffb5ee3e46dbd169" providerId="LiveId" clId="{2EE3FB5A-2ACE-48C5-829E-BA0AB35470AC}" dt="2023-12-12T13:06:09.368" v="951" actId="478"/>
          <ac:picMkLst>
            <pc:docMk/>
            <pc:sldMk cId="1362754659" sldId="270"/>
            <ac:picMk id="4" creationId="{D66B4688-1615-0264-923D-34ED6990B6C4}"/>
          </ac:picMkLst>
        </pc:picChg>
        <pc:picChg chg="add mod ord">
          <ac:chgData name="eliza schreuder" userId="ffb5ee3e46dbd169" providerId="LiveId" clId="{2EE3FB5A-2ACE-48C5-829E-BA0AB35470AC}" dt="2023-12-12T13:12:50.211" v="979" actId="26606"/>
          <ac:picMkLst>
            <pc:docMk/>
            <pc:sldMk cId="1362754659" sldId="270"/>
            <ac:picMk id="5" creationId="{29898203-F40F-ACBB-838A-5951471C296E}"/>
          </ac:picMkLst>
        </pc:picChg>
        <pc:picChg chg="add mod">
          <ac:chgData name="eliza schreuder" userId="ffb5ee3e46dbd169" providerId="LiveId" clId="{2EE3FB5A-2ACE-48C5-829E-BA0AB35470AC}" dt="2023-12-12T13:12:50.211" v="979" actId="26606"/>
          <ac:picMkLst>
            <pc:docMk/>
            <pc:sldMk cId="1362754659" sldId="270"/>
            <ac:picMk id="6" creationId="{C0C3AC2B-FA2E-C607-DA1C-8303265F8B24}"/>
          </ac:picMkLst>
        </pc:picChg>
        <pc:cxnChg chg="add">
          <ac:chgData name="eliza schreuder" userId="ffb5ee3e46dbd169" providerId="LiveId" clId="{2EE3FB5A-2ACE-48C5-829E-BA0AB35470AC}" dt="2023-12-12T13:12:50.211" v="979" actId="26606"/>
          <ac:cxnSpMkLst>
            <pc:docMk/>
            <pc:sldMk cId="1362754659" sldId="270"/>
            <ac:cxnSpMk id="22" creationId="{EEA38897-7BA3-4408-8083-3235339C4A60}"/>
          </ac:cxnSpMkLst>
        </pc:cxnChg>
        <pc:cxnChg chg="add">
          <ac:chgData name="eliza schreuder" userId="ffb5ee3e46dbd169" providerId="LiveId" clId="{2EE3FB5A-2ACE-48C5-829E-BA0AB35470AC}" dt="2023-12-12T13:12:50.211" v="979" actId="26606"/>
          <ac:cxnSpMkLst>
            <pc:docMk/>
            <pc:sldMk cId="1362754659" sldId="270"/>
            <ac:cxnSpMk id="24" creationId="{CA240C79-242E-4918-9F28-B101847D1CC6}"/>
          </ac:cxnSpMkLst>
        </pc:cxnChg>
        <pc:cxnChg chg="add">
          <ac:chgData name="eliza schreuder" userId="ffb5ee3e46dbd169" providerId="LiveId" clId="{2EE3FB5A-2ACE-48C5-829E-BA0AB35470AC}" dt="2023-12-12T13:12:50.211" v="979" actId="26606"/>
          <ac:cxnSpMkLst>
            <pc:docMk/>
            <pc:sldMk cId="1362754659" sldId="270"/>
            <ac:cxnSpMk id="26" creationId="{F11AD06B-AB20-4097-8606-5DA00DBACE88}"/>
          </ac:cxnSpMkLst>
        </pc:cxnChg>
      </pc:sldChg>
      <pc:sldChg chg="addSp delSp modSp new mod ord setBg setClrOvrMap">
        <pc:chgData name="eliza schreuder" userId="ffb5ee3e46dbd169" providerId="LiveId" clId="{2EE3FB5A-2ACE-48C5-829E-BA0AB35470AC}" dt="2023-12-12T13:11:06.095" v="973" actId="1076"/>
        <pc:sldMkLst>
          <pc:docMk/>
          <pc:sldMk cId="2294540810" sldId="271"/>
        </pc:sldMkLst>
        <pc:spChg chg="mod ord">
          <ac:chgData name="eliza schreuder" userId="ffb5ee3e46dbd169" providerId="LiveId" clId="{2EE3FB5A-2ACE-48C5-829E-BA0AB35470AC}" dt="2023-12-12T13:10:30.898" v="970" actId="26606"/>
          <ac:spMkLst>
            <pc:docMk/>
            <pc:sldMk cId="2294540810" sldId="271"/>
            <ac:spMk id="2" creationId="{9085C6F9-D2D8-3B8E-BB8E-E7A95A7DFF8E}"/>
          </ac:spMkLst>
        </pc:spChg>
        <pc:spChg chg="del">
          <ac:chgData name="eliza schreuder" userId="ffb5ee3e46dbd169" providerId="LiveId" clId="{2EE3FB5A-2ACE-48C5-829E-BA0AB35470AC}" dt="2023-12-12T13:10:01.657" v="964"/>
          <ac:spMkLst>
            <pc:docMk/>
            <pc:sldMk cId="2294540810" sldId="271"/>
            <ac:spMk id="3" creationId="{EC549F52-3D07-8E63-D439-FCEDA3D06307}"/>
          </ac:spMkLst>
        </pc:spChg>
        <pc:spChg chg="add del">
          <ac:chgData name="eliza schreuder" userId="ffb5ee3e46dbd169" providerId="LiveId" clId="{2EE3FB5A-2ACE-48C5-829E-BA0AB35470AC}" dt="2023-12-12T13:10:16.334" v="966" actId="26606"/>
          <ac:spMkLst>
            <pc:docMk/>
            <pc:sldMk cId="2294540810" sldId="271"/>
            <ac:spMk id="2054" creationId="{336AFD24-8532-0A1A-C4F8-49F1518DBCEE}"/>
          </ac:spMkLst>
        </pc:spChg>
        <pc:spChg chg="add del">
          <ac:chgData name="eliza schreuder" userId="ffb5ee3e46dbd169" providerId="LiveId" clId="{2EE3FB5A-2ACE-48C5-829E-BA0AB35470AC}" dt="2023-12-12T13:10:18.167" v="968" actId="26606"/>
          <ac:spMkLst>
            <pc:docMk/>
            <pc:sldMk cId="2294540810" sldId="271"/>
            <ac:spMk id="2055" creationId="{0E91F5CA-B392-444C-88E3-BF5BAAEBDEB0}"/>
          </ac:spMkLst>
        </pc:spChg>
        <pc:spChg chg="add del">
          <ac:chgData name="eliza schreuder" userId="ffb5ee3e46dbd169" providerId="LiveId" clId="{2EE3FB5A-2ACE-48C5-829E-BA0AB35470AC}" dt="2023-12-12T13:10:16.334" v="966" actId="26606"/>
          <ac:spMkLst>
            <pc:docMk/>
            <pc:sldMk cId="2294540810" sldId="271"/>
            <ac:spMk id="2057" creationId="{9228552E-C8B1-4A80-8448-0787CE0FC704}"/>
          </ac:spMkLst>
        </pc:spChg>
        <pc:spChg chg="add del">
          <ac:chgData name="eliza schreuder" userId="ffb5ee3e46dbd169" providerId="LiveId" clId="{2EE3FB5A-2ACE-48C5-829E-BA0AB35470AC}" dt="2023-12-12T13:10:18.167" v="968" actId="26606"/>
          <ac:spMkLst>
            <pc:docMk/>
            <pc:sldMk cId="2294540810" sldId="271"/>
            <ac:spMk id="2059" creationId="{0459807F-B6FA-44D3-9A53-C55B6B56884A}"/>
          </ac:spMkLst>
        </pc:spChg>
        <pc:spChg chg="add del">
          <ac:chgData name="eliza schreuder" userId="ffb5ee3e46dbd169" providerId="LiveId" clId="{2EE3FB5A-2ACE-48C5-829E-BA0AB35470AC}" dt="2023-12-12T13:10:30.898" v="970" actId="26606"/>
          <ac:spMkLst>
            <pc:docMk/>
            <pc:sldMk cId="2294540810" sldId="271"/>
            <ac:spMk id="2061" creationId="{7B1AB9FE-36F5-4FD1-9850-DB5C5AD4828F}"/>
          </ac:spMkLst>
        </pc:spChg>
        <pc:spChg chg="add del">
          <ac:chgData name="eliza schreuder" userId="ffb5ee3e46dbd169" providerId="LiveId" clId="{2EE3FB5A-2ACE-48C5-829E-BA0AB35470AC}" dt="2023-12-12T13:10:30.898" v="970" actId="26606"/>
          <ac:spMkLst>
            <pc:docMk/>
            <pc:sldMk cId="2294540810" sldId="271"/>
            <ac:spMk id="2062" creationId="{F489C2E0-4895-4B72-85EA-7EE9FAFFDC7E}"/>
          </ac:spMkLst>
        </pc:spChg>
        <pc:picChg chg="add mod">
          <ac:chgData name="eliza schreuder" userId="ffb5ee3e46dbd169" providerId="LiveId" clId="{2EE3FB5A-2ACE-48C5-829E-BA0AB35470AC}" dt="2023-12-12T13:11:06.095" v="973" actId="1076"/>
          <ac:picMkLst>
            <pc:docMk/>
            <pc:sldMk cId="2294540810" sldId="271"/>
            <ac:picMk id="2050" creationId="{AAA6A71A-40A9-1915-1761-03029B7AF5F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2E0150-C107-451A-8904-0435D59962CF}" type="doc">
      <dgm:prSet loTypeId="urn:microsoft.com/office/officeart/2008/layout/LinedList" loCatId="list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en-US"/>
        </a:p>
      </dgm:t>
    </dgm:pt>
    <dgm:pt modelId="{1767DC2C-F0A1-49F1-ABFE-7DAFC4587919}">
      <dgm:prSet/>
      <dgm:spPr/>
      <dgm:t>
        <a:bodyPr/>
        <a:lstStyle/>
        <a:p>
          <a:r>
            <a:rPr lang="nl-NL">
              <a:solidFill>
                <a:schemeClr val="bg1"/>
              </a:solidFill>
            </a:rPr>
            <a:t>Uiterlijke verschillen</a:t>
          </a:r>
          <a:endParaRPr lang="en-US">
            <a:solidFill>
              <a:schemeClr val="bg1"/>
            </a:solidFill>
          </a:endParaRPr>
        </a:p>
      </dgm:t>
    </dgm:pt>
    <dgm:pt modelId="{54C9EF84-EFE3-4B65-A7C7-8DF369B677BE}" type="parTrans" cxnId="{278BC1E6-0752-4D45-B2DC-4F2E2B7279A7}">
      <dgm:prSet/>
      <dgm:spPr/>
      <dgm:t>
        <a:bodyPr/>
        <a:lstStyle/>
        <a:p>
          <a:endParaRPr lang="en-US"/>
        </a:p>
      </dgm:t>
    </dgm:pt>
    <dgm:pt modelId="{3383A439-D19F-4C56-A3C7-5B060A2C3515}" type="sibTrans" cxnId="{278BC1E6-0752-4D45-B2DC-4F2E2B7279A7}">
      <dgm:prSet/>
      <dgm:spPr/>
      <dgm:t>
        <a:bodyPr/>
        <a:lstStyle/>
        <a:p>
          <a:endParaRPr lang="en-US"/>
        </a:p>
      </dgm:t>
    </dgm:pt>
    <dgm:pt modelId="{89EC4062-EDCE-46DD-8962-62394A136999}">
      <dgm:prSet/>
      <dgm:spPr/>
      <dgm:t>
        <a:bodyPr/>
        <a:lstStyle/>
        <a:p>
          <a:r>
            <a:rPr lang="nl-NL">
              <a:solidFill>
                <a:schemeClr val="bg1"/>
              </a:solidFill>
            </a:rPr>
            <a:t>Snavel vorm</a:t>
          </a:r>
          <a:endParaRPr lang="en-US">
            <a:solidFill>
              <a:schemeClr val="bg1"/>
            </a:solidFill>
          </a:endParaRPr>
        </a:p>
      </dgm:t>
    </dgm:pt>
    <dgm:pt modelId="{800FEF9A-68F2-4110-9F1A-1DC4291C73D7}" type="parTrans" cxnId="{7072B481-7B43-48C7-8160-AB0CCBFEE84D}">
      <dgm:prSet/>
      <dgm:spPr/>
      <dgm:t>
        <a:bodyPr/>
        <a:lstStyle/>
        <a:p>
          <a:endParaRPr lang="en-US"/>
        </a:p>
      </dgm:t>
    </dgm:pt>
    <dgm:pt modelId="{1D5457E1-99B0-4427-86E4-2ED6A7E8D689}" type="sibTrans" cxnId="{7072B481-7B43-48C7-8160-AB0CCBFEE84D}">
      <dgm:prSet/>
      <dgm:spPr/>
      <dgm:t>
        <a:bodyPr/>
        <a:lstStyle/>
        <a:p>
          <a:endParaRPr lang="en-US"/>
        </a:p>
      </dgm:t>
    </dgm:pt>
    <dgm:pt modelId="{10C83253-7641-4F09-BCD9-00F86F9D19E8}">
      <dgm:prSet/>
      <dgm:spPr/>
      <dgm:t>
        <a:bodyPr/>
        <a:lstStyle/>
        <a:p>
          <a:r>
            <a:rPr lang="nl-NL">
              <a:solidFill>
                <a:schemeClr val="bg1"/>
              </a:solidFill>
            </a:rPr>
            <a:t>Anatomische kenmerken</a:t>
          </a:r>
          <a:endParaRPr lang="en-US">
            <a:solidFill>
              <a:schemeClr val="bg1"/>
            </a:solidFill>
          </a:endParaRPr>
        </a:p>
      </dgm:t>
    </dgm:pt>
    <dgm:pt modelId="{23DDECF4-59DD-49BA-9A40-3455D2D2CB55}" type="parTrans" cxnId="{2C23041F-C34B-4BD3-A524-68C4C5997A26}">
      <dgm:prSet/>
      <dgm:spPr/>
      <dgm:t>
        <a:bodyPr/>
        <a:lstStyle/>
        <a:p>
          <a:endParaRPr lang="en-US"/>
        </a:p>
      </dgm:t>
    </dgm:pt>
    <dgm:pt modelId="{6B08B365-DFEA-40CD-86E6-EFCEE31A9AC5}" type="sibTrans" cxnId="{2C23041F-C34B-4BD3-A524-68C4C5997A26}">
      <dgm:prSet/>
      <dgm:spPr/>
      <dgm:t>
        <a:bodyPr/>
        <a:lstStyle/>
        <a:p>
          <a:endParaRPr lang="en-US"/>
        </a:p>
      </dgm:t>
    </dgm:pt>
    <dgm:pt modelId="{000C9AF4-EC66-4A49-9E49-A1C36ADF8B05}">
      <dgm:prSet/>
      <dgm:spPr/>
      <dgm:t>
        <a:bodyPr/>
        <a:lstStyle/>
        <a:p>
          <a:r>
            <a:rPr lang="nl-NL">
              <a:solidFill>
                <a:schemeClr val="bg1"/>
              </a:solidFill>
            </a:rPr>
            <a:t>Foerageergedrag</a:t>
          </a:r>
          <a:endParaRPr lang="en-US">
            <a:solidFill>
              <a:schemeClr val="bg1"/>
            </a:solidFill>
          </a:endParaRPr>
        </a:p>
      </dgm:t>
    </dgm:pt>
    <dgm:pt modelId="{6F5BD9B6-EFDB-4C14-B0F0-F81D6730DC74}" type="parTrans" cxnId="{2997E662-50D1-4D75-B2D5-60C34372A97A}">
      <dgm:prSet/>
      <dgm:spPr/>
      <dgm:t>
        <a:bodyPr/>
        <a:lstStyle/>
        <a:p>
          <a:endParaRPr lang="en-US"/>
        </a:p>
      </dgm:t>
    </dgm:pt>
    <dgm:pt modelId="{FEDA6DFA-0138-4F03-896E-C783CBF13153}" type="sibTrans" cxnId="{2997E662-50D1-4D75-B2D5-60C34372A97A}">
      <dgm:prSet/>
      <dgm:spPr/>
      <dgm:t>
        <a:bodyPr/>
        <a:lstStyle/>
        <a:p>
          <a:endParaRPr lang="en-US"/>
        </a:p>
      </dgm:t>
    </dgm:pt>
    <dgm:pt modelId="{D785D65E-208E-4AA3-9AB6-F40B3217323B}">
      <dgm:prSet/>
      <dgm:spPr/>
      <dgm:t>
        <a:bodyPr/>
        <a:lstStyle/>
        <a:p>
          <a:r>
            <a:rPr lang="nl-NL">
              <a:solidFill>
                <a:schemeClr val="bg1"/>
              </a:solidFill>
            </a:rPr>
            <a:t>Voeding wild </a:t>
          </a:r>
          <a:endParaRPr lang="en-US">
            <a:solidFill>
              <a:schemeClr val="bg1"/>
            </a:solidFill>
          </a:endParaRPr>
        </a:p>
      </dgm:t>
    </dgm:pt>
    <dgm:pt modelId="{116CE260-9595-4C5D-8D91-F80FEE6A59FA}" type="parTrans" cxnId="{03064929-C296-4F57-B4FC-C6D0A51FA1E4}">
      <dgm:prSet/>
      <dgm:spPr/>
      <dgm:t>
        <a:bodyPr/>
        <a:lstStyle/>
        <a:p>
          <a:endParaRPr lang="en-US"/>
        </a:p>
      </dgm:t>
    </dgm:pt>
    <dgm:pt modelId="{62093C5F-0863-4AD2-A9F3-DB6AF8A5C8D2}" type="sibTrans" cxnId="{03064929-C296-4F57-B4FC-C6D0A51FA1E4}">
      <dgm:prSet/>
      <dgm:spPr/>
      <dgm:t>
        <a:bodyPr/>
        <a:lstStyle/>
        <a:p>
          <a:endParaRPr lang="en-US"/>
        </a:p>
      </dgm:t>
    </dgm:pt>
    <dgm:pt modelId="{5F55FDCD-1196-4DA8-8F5E-41F6C9D2F861}">
      <dgm:prSet/>
      <dgm:spPr/>
      <dgm:t>
        <a:bodyPr/>
        <a:lstStyle/>
        <a:p>
          <a:r>
            <a:rPr lang="nl-NL">
              <a:solidFill>
                <a:schemeClr val="bg1"/>
              </a:solidFill>
            </a:rPr>
            <a:t>Voeding gevangenschap </a:t>
          </a:r>
          <a:endParaRPr lang="en-US">
            <a:solidFill>
              <a:schemeClr val="bg1"/>
            </a:solidFill>
          </a:endParaRPr>
        </a:p>
      </dgm:t>
    </dgm:pt>
    <dgm:pt modelId="{26A0CD63-6E97-47EA-9E1F-CA1FBE104C15}" type="parTrans" cxnId="{CCFA971C-448B-4538-B7DA-2AB52374E7E6}">
      <dgm:prSet/>
      <dgm:spPr/>
      <dgm:t>
        <a:bodyPr/>
        <a:lstStyle/>
        <a:p>
          <a:endParaRPr lang="en-US"/>
        </a:p>
      </dgm:t>
    </dgm:pt>
    <dgm:pt modelId="{6A44D07C-5EF5-45EA-AFC5-9613783254C7}" type="sibTrans" cxnId="{CCFA971C-448B-4538-B7DA-2AB52374E7E6}">
      <dgm:prSet/>
      <dgm:spPr/>
      <dgm:t>
        <a:bodyPr/>
        <a:lstStyle/>
        <a:p>
          <a:endParaRPr lang="en-US"/>
        </a:p>
      </dgm:t>
    </dgm:pt>
    <dgm:pt modelId="{77505AAC-B378-4D71-B5F0-189CC919B2B5}" type="pres">
      <dgm:prSet presAssocID="{5D2E0150-C107-451A-8904-0435D59962CF}" presName="vert0" presStyleCnt="0">
        <dgm:presLayoutVars>
          <dgm:dir/>
          <dgm:animOne val="branch"/>
          <dgm:animLvl val="lvl"/>
        </dgm:presLayoutVars>
      </dgm:prSet>
      <dgm:spPr/>
    </dgm:pt>
    <dgm:pt modelId="{57E2135C-B117-4000-8D0D-8A72D383220B}" type="pres">
      <dgm:prSet presAssocID="{1767DC2C-F0A1-49F1-ABFE-7DAFC4587919}" presName="thickLine" presStyleLbl="alignNode1" presStyleIdx="0" presStyleCnt="6"/>
      <dgm:spPr/>
    </dgm:pt>
    <dgm:pt modelId="{BF1ECC7F-01D1-4653-854B-DCE02DF9FA7C}" type="pres">
      <dgm:prSet presAssocID="{1767DC2C-F0A1-49F1-ABFE-7DAFC4587919}" presName="horz1" presStyleCnt="0"/>
      <dgm:spPr/>
    </dgm:pt>
    <dgm:pt modelId="{D6FB7111-41AB-4782-8E5D-D4B6EDB2310F}" type="pres">
      <dgm:prSet presAssocID="{1767DC2C-F0A1-49F1-ABFE-7DAFC4587919}" presName="tx1" presStyleLbl="revTx" presStyleIdx="0" presStyleCnt="6"/>
      <dgm:spPr/>
    </dgm:pt>
    <dgm:pt modelId="{594A10EE-A415-4C72-A74F-225B519EA106}" type="pres">
      <dgm:prSet presAssocID="{1767DC2C-F0A1-49F1-ABFE-7DAFC4587919}" presName="vert1" presStyleCnt="0"/>
      <dgm:spPr/>
    </dgm:pt>
    <dgm:pt modelId="{013D5EA7-184B-496D-9FB9-7DBF7300DFBE}" type="pres">
      <dgm:prSet presAssocID="{89EC4062-EDCE-46DD-8962-62394A136999}" presName="thickLine" presStyleLbl="alignNode1" presStyleIdx="1" presStyleCnt="6"/>
      <dgm:spPr/>
    </dgm:pt>
    <dgm:pt modelId="{8DEC66DE-7255-475D-AC5F-3B2F1B874AB2}" type="pres">
      <dgm:prSet presAssocID="{89EC4062-EDCE-46DD-8962-62394A136999}" presName="horz1" presStyleCnt="0"/>
      <dgm:spPr/>
    </dgm:pt>
    <dgm:pt modelId="{163AAB86-2D38-48FE-B440-AFAA2972E551}" type="pres">
      <dgm:prSet presAssocID="{89EC4062-EDCE-46DD-8962-62394A136999}" presName="tx1" presStyleLbl="revTx" presStyleIdx="1" presStyleCnt="6"/>
      <dgm:spPr/>
    </dgm:pt>
    <dgm:pt modelId="{46F49BA8-D4FC-4154-9AE8-F3E420EC1821}" type="pres">
      <dgm:prSet presAssocID="{89EC4062-EDCE-46DD-8962-62394A136999}" presName="vert1" presStyleCnt="0"/>
      <dgm:spPr/>
    </dgm:pt>
    <dgm:pt modelId="{8A1FFBC1-4C20-47B2-9B9C-7BF61AC265F4}" type="pres">
      <dgm:prSet presAssocID="{10C83253-7641-4F09-BCD9-00F86F9D19E8}" presName="thickLine" presStyleLbl="alignNode1" presStyleIdx="2" presStyleCnt="6"/>
      <dgm:spPr/>
    </dgm:pt>
    <dgm:pt modelId="{830FC887-0E7F-4E4D-808C-46E228226D86}" type="pres">
      <dgm:prSet presAssocID="{10C83253-7641-4F09-BCD9-00F86F9D19E8}" presName="horz1" presStyleCnt="0"/>
      <dgm:spPr/>
    </dgm:pt>
    <dgm:pt modelId="{62315FC9-034C-4360-AD52-B96D4A89D88E}" type="pres">
      <dgm:prSet presAssocID="{10C83253-7641-4F09-BCD9-00F86F9D19E8}" presName="tx1" presStyleLbl="revTx" presStyleIdx="2" presStyleCnt="6"/>
      <dgm:spPr/>
    </dgm:pt>
    <dgm:pt modelId="{19FA7A86-38B3-41F1-AE81-3551D2BB145C}" type="pres">
      <dgm:prSet presAssocID="{10C83253-7641-4F09-BCD9-00F86F9D19E8}" presName="vert1" presStyleCnt="0"/>
      <dgm:spPr/>
    </dgm:pt>
    <dgm:pt modelId="{E2E4F5AA-B90F-410C-BE95-D41F8BD9A656}" type="pres">
      <dgm:prSet presAssocID="{000C9AF4-EC66-4A49-9E49-A1C36ADF8B05}" presName="thickLine" presStyleLbl="alignNode1" presStyleIdx="3" presStyleCnt="6"/>
      <dgm:spPr/>
    </dgm:pt>
    <dgm:pt modelId="{AF336F1C-C233-4F2B-8257-67E559D7EB74}" type="pres">
      <dgm:prSet presAssocID="{000C9AF4-EC66-4A49-9E49-A1C36ADF8B05}" presName="horz1" presStyleCnt="0"/>
      <dgm:spPr/>
    </dgm:pt>
    <dgm:pt modelId="{543483A2-9690-4E1E-9863-F48D8C7AE33D}" type="pres">
      <dgm:prSet presAssocID="{000C9AF4-EC66-4A49-9E49-A1C36ADF8B05}" presName="tx1" presStyleLbl="revTx" presStyleIdx="3" presStyleCnt="6"/>
      <dgm:spPr/>
    </dgm:pt>
    <dgm:pt modelId="{9C8230E1-1A57-408A-A26F-11BF251FEC94}" type="pres">
      <dgm:prSet presAssocID="{000C9AF4-EC66-4A49-9E49-A1C36ADF8B05}" presName="vert1" presStyleCnt="0"/>
      <dgm:spPr/>
    </dgm:pt>
    <dgm:pt modelId="{072739A5-A416-4800-B8E5-942693092441}" type="pres">
      <dgm:prSet presAssocID="{D785D65E-208E-4AA3-9AB6-F40B3217323B}" presName="thickLine" presStyleLbl="alignNode1" presStyleIdx="4" presStyleCnt="6"/>
      <dgm:spPr/>
    </dgm:pt>
    <dgm:pt modelId="{4E3D98B1-043C-4A05-AA0D-9661CF3B4782}" type="pres">
      <dgm:prSet presAssocID="{D785D65E-208E-4AA3-9AB6-F40B3217323B}" presName="horz1" presStyleCnt="0"/>
      <dgm:spPr/>
    </dgm:pt>
    <dgm:pt modelId="{C45B51E4-0574-4FFB-AD86-38DDC9476AA6}" type="pres">
      <dgm:prSet presAssocID="{D785D65E-208E-4AA3-9AB6-F40B3217323B}" presName="tx1" presStyleLbl="revTx" presStyleIdx="4" presStyleCnt="6"/>
      <dgm:spPr/>
    </dgm:pt>
    <dgm:pt modelId="{20062D65-61C3-46A5-A772-5914597ADB13}" type="pres">
      <dgm:prSet presAssocID="{D785D65E-208E-4AA3-9AB6-F40B3217323B}" presName="vert1" presStyleCnt="0"/>
      <dgm:spPr/>
    </dgm:pt>
    <dgm:pt modelId="{666C5DE4-77DD-49DF-A89C-FD5CA9FFF5A9}" type="pres">
      <dgm:prSet presAssocID="{5F55FDCD-1196-4DA8-8F5E-41F6C9D2F861}" presName="thickLine" presStyleLbl="alignNode1" presStyleIdx="5" presStyleCnt="6"/>
      <dgm:spPr/>
    </dgm:pt>
    <dgm:pt modelId="{1CEDFD64-6CB3-47A2-98A3-FA9751E8B876}" type="pres">
      <dgm:prSet presAssocID="{5F55FDCD-1196-4DA8-8F5E-41F6C9D2F861}" presName="horz1" presStyleCnt="0"/>
      <dgm:spPr/>
    </dgm:pt>
    <dgm:pt modelId="{5641CF05-5EAD-468F-A0BF-C59C190FCA86}" type="pres">
      <dgm:prSet presAssocID="{5F55FDCD-1196-4DA8-8F5E-41F6C9D2F861}" presName="tx1" presStyleLbl="revTx" presStyleIdx="5" presStyleCnt="6"/>
      <dgm:spPr/>
    </dgm:pt>
    <dgm:pt modelId="{8A7F9D56-57DE-487C-A13C-015FAF26AC01}" type="pres">
      <dgm:prSet presAssocID="{5F55FDCD-1196-4DA8-8F5E-41F6C9D2F861}" presName="vert1" presStyleCnt="0"/>
      <dgm:spPr/>
    </dgm:pt>
  </dgm:ptLst>
  <dgm:cxnLst>
    <dgm:cxn modelId="{81858915-8C73-43DA-9506-D467CD5DFFB5}" type="presOf" srcId="{5D2E0150-C107-451A-8904-0435D59962CF}" destId="{77505AAC-B378-4D71-B5F0-189CC919B2B5}" srcOrd="0" destOrd="0" presId="urn:microsoft.com/office/officeart/2008/layout/LinedList"/>
    <dgm:cxn modelId="{CCFA971C-448B-4538-B7DA-2AB52374E7E6}" srcId="{5D2E0150-C107-451A-8904-0435D59962CF}" destId="{5F55FDCD-1196-4DA8-8F5E-41F6C9D2F861}" srcOrd="5" destOrd="0" parTransId="{26A0CD63-6E97-47EA-9E1F-CA1FBE104C15}" sibTransId="{6A44D07C-5EF5-45EA-AFC5-9613783254C7}"/>
    <dgm:cxn modelId="{2C23041F-C34B-4BD3-A524-68C4C5997A26}" srcId="{5D2E0150-C107-451A-8904-0435D59962CF}" destId="{10C83253-7641-4F09-BCD9-00F86F9D19E8}" srcOrd="2" destOrd="0" parTransId="{23DDECF4-59DD-49BA-9A40-3455D2D2CB55}" sibTransId="{6B08B365-DFEA-40CD-86E6-EFCEE31A9AC5}"/>
    <dgm:cxn modelId="{03064929-C296-4F57-B4FC-C6D0A51FA1E4}" srcId="{5D2E0150-C107-451A-8904-0435D59962CF}" destId="{D785D65E-208E-4AA3-9AB6-F40B3217323B}" srcOrd="4" destOrd="0" parTransId="{116CE260-9595-4C5D-8D91-F80FEE6A59FA}" sibTransId="{62093C5F-0863-4AD2-A9F3-DB6AF8A5C8D2}"/>
    <dgm:cxn modelId="{5A837537-4657-45CE-A0B2-07C78017C575}" type="presOf" srcId="{D785D65E-208E-4AA3-9AB6-F40B3217323B}" destId="{C45B51E4-0574-4FFB-AD86-38DDC9476AA6}" srcOrd="0" destOrd="0" presId="urn:microsoft.com/office/officeart/2008/layout/LinedList"/>
    <dgm:cxn modelId="{2997E662-50D1-4D75-B2D5-60C34372A97A}" srcId="{5D2E0150-C107-451A-8904-0435D59962CF}" destId="{000C9AF4-EC66-4A49-9E49-A1C36ADF8B05}" srcOrd="3" destOrd="0" parTransId="{6F5BD9B6-EFDB-4C14-B0F0-F81D6730DC74}" sibTransId="{FEDA6DFA-0138-4F03-896E-C783CBF13153}"/>
    <dgm:cxn modelId="{7072B481-7B43-48C7-8160-AB0CCBFEE84D}" srcId="{5D2E0150-C107-451A-8904-0435D59962CF}" destId="{89EC4062-EDCE-46DD-8962-62394A136999}" srcOrd="1" destOrd="0" parTransId="{800FEF9A-68F2-4110-9F1A-1DC4291C73D7}" sibTransId="{1D5457E1-99B0-4427-86E4-2ED6A7E8D689}"/>
    <dgm:cxn modelId="{F611A284-71FB-4CA0-8352-CF37687720CA}" type="presOf" srcId="{89EC4062-EDCE-46DD-8962-62394A136999}" destId="{163AAB86-2D38-48FE-B440-AFAA2972E551}" srcOrd="0" destOrd="0" presId="urn:microsoft.com/office/officeart/2008/layout/LinedList"/>
    <dgm:cxn modelId="{BF0A5AA0-B3BF-4F3A-96F5-77E28234D540}" type="presOf" srcId="{10C83253-7641-4F09-BCD9-00F86F9D19E8}" destId="{62315FC9-034C-4360-AD52-B96D4A89D88E}" srcOrd="0" destOrd="0" presId="urn:microsoft.com/office/officeart/2008/layout/LinedList"/>
    <dgm:cxn modelId="{6692ADB6-3DA2-4E3E-AAC0-B1CA7092546A}" type="presOf" srcId="{000C9AF4-EC66-4A49-9E49-A1C36ADF8B05}" destId="{543483A2-9690-4E1E-9863-F48D8C7AE33D}" srcOrd="0" destOrd="0" presId="urn:microsoft.com/office/officeart/2008/layout/LinedList"/>
    <dgm:cxn modelId="{226EDAC0-BD47-4D76-B35F-3BEDED5C91E1}" type="presOf" srcId="{1767DC2C-F0A1-49F1-ABFE-7DAFC4587919}" destId="{D6FB7111-41AB-4782-8E5D-D4B6EDB2310F}" srcOrd="0" destOrd="0" presId="urn:microsoft.com/office/officeart/2008/layout/LinedList"/>
    <dgm:cxn modelId="{271AF1C6-1D01-4821-BA5D-A387B1B4D2D2}" type="presOf" srcId="{5F55FDCD-1196-4DA8-8F5E-41F6C9D2F861}" destId="{5641CF05-5EAD-468F-A0BF-C59C190FCA86}" srcOrd="0" destOrd="0" presId="urn:microsoft.com/office/officeart/2008/layout/LinedList"/>
    <dgm:cxn modelId="{278BC1E6-0752-4D45-B2DC-4F2E2B7279A7}" srcId="{5D2E0150-C107-451A-8904-0435D59962CF}" destId="{1767DC2C-F0A1-49F1-ABFE-7DAFC4587919}" srcOrd="0" destOrd="0" parTransId="{54C9EF84-EFE3-4B65-A7C7-8DF369B677BE}" sibTransId="{3383A439-D19F-4C56-A3C7-5B060A2C3515}"/>
    <dgm:cxn modelId="{E356B51C-DD4A-4236-B798-358E0A638693}" type="presParOf" srcId="{77505AAC-B378-4D71-B5F0-189CC919B2B5}" destId="{57E2135C-B117-4000-8D0D-8A72D383220B}" srcOrd="0" destOrd="0" presId="urn:microsoft.com/office/officeart/2008/layout/LinedList"/>
    <dgm:cxn modelId="{F666BB34-846D-4857-9B86-B79BEE7DB0EF}" type="presParOf" srcId="{77505AAC-B378-4D71-B5F0-189CC919B2B5}" destId="{BF1ECC7F-01D1-4653-854B-DCE02DF9FA7C}" srcOrd="1" destOrd="0" presId="urn:microsoft.com/office/officeart/2008/layout/LinedList"/>
    <dgm:cxn modelId="{FBE76B70-E8EA-410A-9CB8-AFFC41925C97}" type="presParOf" srcId="{BF1ECC7F-01D1-4653-854B-DCE02DF9FA7C}" destId="{D6FB7111-41AB-4782-8E5D-D4B6EDB2310F}" srcOrd="0" destOrd="0" presId="urn:microsoft.com/office/officeart/2008/layout/LinedList"/>
    <dgm:cxn modelId="{55948C8E-4360-4299-97FA-AB2430C5036F}" type="presParOf" srcId="{BF1ECC7F-01D1-4653-854B-DCE02DF9FA7C}" destId="{594A10EE-A415-4C72-A74F-225B519EA106}" srcOrd="1" destOrd="0" presId="urn:microsoft.com/office/officeart/2008/layout/LinedList"/>
    <dgm:cxn modelId="{503CB3EC-8381-41B2-B80E-C6E252F2BA8B}" type="presParOf" srcId="{77505AAC-B378-4D71-B5F0-189CC919B2B5}" destId="{013D5EA7-184B-496D-9FB9-7DBF7300DFBE}" srcOrd="2" destOrd="0" presId="urn:microsoft.com/office/officeart/2008/layout/LinedList"/>
    <dgm:cxn modelId="{64ADA53A-0112-4B4B-90EA-17795F1898C3}" type="presParOf" srcId="{77505AAC-B378-4D71-B5F0-189CC919B2B5}" destId="{8DEC66DE-7255-475D-AC5F-3B2F1B874AB2}" srcOrd="3" destOrd="0" presId="urn:microsoft.com/office/officeart/2008/layout/LinedList"/>
    <dgm:cxn modelId="{8BC74B37-4AB2-4E2A-939D-B5C99626F384}" type="presParOf" srcId="{8DEC66DE-7255-475D-AC5F-3B2F1B874AB2}" destId="{163AAB86-2D38-48FE-B440-AFAA2972E551}" srcOrd="0" destOrd="0" presId="urn:microsoft.com/office/officeart/2008/layout/LinedList"/>
    <dgm:cxn modelId="{D4EE352D-1EB8-4CAD-8A6B-06EFF85275F2}" type="presParOf" srcId="{8DEC66DE-7255-475D-AC5F-3B2F1B874AB2}" destId="{46F49BA8-D4FC-4154-9AE8-F3E420EC1821}" srcOrd="1" destOrd="0" presId="urn:microsoft.com/office/officeart/2008/layout/LinedList"/>
    <dgm:cxn modelId="{E489A4E8-A26D-49F3-B4F9-099923A86585}" type="presParOf" srcId="{77505AAC-B378-4D71-B5F0-189CC919B2B5}" destId="{8A1FFBC1-4C20-47B2-9B9C-7BF61AC265F4}" srcOrd="4" destOrd="0" presId="urn:microsoft.com/office/officeart/2008/layout/LinedList"/>
    <dgm:cxn modelId="{284ABB5C-4B64-4DFA-A4D6-386B8EB09E60}" type="presParOf" srcId="{77505AAC-B378-4D71-B5F0-189CC919B2B5}" destId="{830FC887-0E7F-4E4D-808C-46E228226D86}" srcOrd="5" destOrd="0" presId="urn:microsoft.com/office/officeart/2008/layout/LinedList"/>
    <dgm:cxn modelId="{B5D09B3F-F880-4551-9A86-CADA3FEC5FD0}" type="presParOf" srcId="{830FC887-0E7F-4E4D-808C-46E228226D86}" destId="{62315FC9-034C-4360-AD52-B96D4A89D88E}" srcOrd="0" destOrd="0" presId="urn:microsoft.com/office/officeart/2008/layout/LinedList"/>
    <dgm:cxn modelId="{2E20855E-1C62-4E55-AB3A-7F7497AD1A7D}" type="presParOf" srcId="{830FC887-0E7F-4E4D-808C-46E228226D86}" destId="{19FA7A86-38B3-41F1-AE81-3551D2BB145C}" srcOrd="1" destOrd="0" presId="urn:microsoft.com/office/officeart/2008/layout/LinedList"/>
    <dgm:cxn modelId="{73F809ED-E4A5-4D16-84E7-12ACF220F687}" type="presParOf" srcId="{77505AAC-B378-4D71-B5F0-189CC919B2B5}" destId="{E2E4F5AA-B90F-410C-BE95-D41F8BD9A656}" srcOrd="6" destOrd="0" presId="urn:microsoft.com/office/officeart/2008/layout/LinedList"/>
    <dgm:cxn modelId="{4E2B84B1-708B-43CE-8524-E19C7A61E1E0}" type="presParOf" srcId="{77505AAC-B378-4D71-B5F0-189CC919B2B5}" destId="{AF336F1C-C233-4F2B-8257-67E559D7EB74}" srcOrd="7" destOrd="0" presId="urn:microsoft.com/office/officeart/2008/layout/LinedList"/>
    <dgm:cxn modelId="{07AA4466-86BD-4108-908F-F685EBD8D500}" type="presParOf" srcId="{AF336F1C-C233-4F2B-8257-67E559D7EB74}" destId="{543483A2-9690-4E1E-9863-F48D8C7AE33D}" srcOrd="0" destOrd="0" presId="urn:microsoft.com/office/officeart/2008/layout/LinedList"/>
    <dgm:cxn modelId="{AB6579FA-311C-4A7E-954D-8877DA1E0B14}" type="presParOf" srcId="{AF336F1C-C233-4F2B-8257-67E559D7EB74}" destId="{9C8230E1-1A57-408A-A26F-11BF251FEC94}" srcOrd="1" destOrd="0" presId="urn:microsoft.com/office/officeart/2008/layout/LinedList"/>
    <dgm:cxn modelId="{200E7B86-B81E-463C-8121-105BD2ECAC95}" type="presParOf" srcId="{77505AAC-B378-4D71-B5F0-189CC919B2B5}" destId="{072739A5-A416-4800-B8E5-942693092441}" srcOrd="8" destOrd="0" presId="urn:microsoft.com/office/officeart/2008/layout/LinedList"/>
    <dgm:cxn modelId="{A6054D16-58A6-491A-97FC-E55A57DCC451}" type="presParOf" srcId="{77505AAC-B378-4D71-B5F0-189CC919B2B5}" destId="{4E3D98B1-043C-4A05-AA0D-9661CF3B4782}" srcOrd="9" destOrd="0" presId="urn:microsoft.com/office/officeart/2008/layout/LinedList"/>
    <dgm:cxn modelId="{33FFE921-2660-4346-A988-33882BABE258}" type="presParOf" srcId="{4E3D98B1-043C-4A05-AA0D-9661CF3B4782}" destId="{C45B51E4-0574-4FFB-AD86-38DDC9476AA6}" srcOrd="0" destOrd="0" presId="urn:microsoft.com/office/officeart/2008/layout/LinedList"/>
    <dgm:cxn modelId="{8F29D580-C366-423F-BBD1-B519C011F6A4}" type="presParOf" srcId="{4E3D98B1-043C-4A05-AA0D-9661CF3B4782}" destId="{20062D65-61C3-46A5-A772-5914597ADB13}" srcOrd="1" destOrd="0" presId="urn:microsoft.com/office/officeart/2008/layout/LinedList"/>
    <dgm:cxn modelId="{695C9D75-81FE-4EB1-B849-9C6442DB0B9B}" type="presParOf" srcId="{77505AAC-B378-4D71-B5F0-189CC919B2B5}" destId="{666C5DE4-77DD-49DF-A89C-FD5CA9FFF5A9}" srcOrd="10" destOrd="0" presId="urn:microsoft.com/office/officeart/2008/layout/LinedList"/>
    <dgm:cxn modelId="{963C1AAE-49D9-4F01-976A-E69A6C6BD0B5}" type="presParOf" srcId="{77505AAC-B378-4D71-B5F0-189CC919B2B5}" destId="{1CEDFD64-6CB3-47A2-98A3-FA9751E8B876}" srcOrd="11" destOrd="0" presId="urn:microsoft.com/office/officeart/2008/layout/LinedList"/>
    <dgm:cxn modelId="{6E611574-0127-4943-A2CC-D9F6C2E0C039}" type="presParOf" srcId="{1CEDFD64-6CB3-47A2-98A3-FA9751E8B876}" destId="{5641CF05-5EAD-468F-A0BF-C59C190FCA86}" srcOrd="0" destOrd="0" presId="urn:microsoft.com/office/officeart/2008/layout/LinedList"/>
    <dgm:cxn modelId="{2EF61BB2-D8E9-4FCF-BAA4-CF6A6358F2ED}" type="presParOf" srcId="{1CEDFD64-6CB3-47A2-98A3-FA9751E8B876}" destId="{8A7F9D56-57DE-487C-A13C-015FAF26AC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2135C-B117-4000-8D0D-8A72D383220B}">
      <dsp:nvSpPr>
        <dsp:cNvPr id="0" name=""/>
        <dsp:cNvSpPr/>
      </dsp:nvSpPr>
      <dsp:spPr>
        <a:xfrm>
          <a:off x="0" y="2124"/>
          <a:ext cx="5181600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FB7111-41AB-4782-8E5D-D4B6EDB2310F}">
      <dsp:nvSpPr>
        <dsp:cNvPr id="0" name=""/>
        <dsp:cNvSpPr/>
      </dsp:nvSpPr>
      <dsp:spPr>
        <a:xfrm>
          <a:off x="0" y="2124"/>
          <a:ext cx="5181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>
              <a:solidFill>
                <a:schemeClr val="bg1"/>
              </a:solidFill>
            </a:rPr>
            <a:t>Uiterlijke verschillen</a:t>
          </a:r>
          <a:endParaRPr lang="en-US" sz="3300" kern="1200">
            <a:solidFill>
              <a:schemeClr val="bg1"/>
            </a:solidFill>
          </a:endParaRPr>
        </a:p>
      </dsp:txBody>
      <dsp:txXfrm>
        <a:off x="0" y="2124"/>
        <a:ext cx="5181600" cy="724514"/>
      </dsp:txXfrm>
    </dsp:sp>
    <dsp:sp modelId="{013D5EA7-184B-496D-9FB9-7DBF7300DFBE}">
      <dsp:nvSpPr>
        <dsp:cNvPr id="0" name=""/>
        <dsp:cNvSpPr/>
      </dsp:nvSpPr>
      <dsp:spPr>
        <a:xfrm>
          <a:off x="0" y="726639"/>
          <a:ext cx="5181600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AAB86-2D38-48FE-B440-AFAA2972E551}">
      <dsp:nvSpPr>
        <dsp:cNvPr id="0" name=""/>
        <dsp:cNvSpPr/>
      </dsp:nvSpPr>
      <dsp:spPr>
        <a:xfrm>
          <a:off x="0" y="726639"/>
          <a:ext cx="5181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>
              <a:solidFill>
                <a:schemeClr val="bg1"/>
              </a:solidFill>
            </a:rPr>
            <a:t>Snavel vorm</a:t>
          </a:r>
          <a:endParaRPr lang="en-US" sz="3300" kern="1200">
            <a:solidFill>
              <a:schemeClr val="bg1"/>
            </a:solidFill>
          </a:endParaRPr>
        </a:p>
      </dsp:txBody>
      <dsp:txXfrm>
        <a:off x="0" y="726639"/>
        <a:ext cx="5181600" cy="724514"/>
      </dsp:txXfrm>
    </dsp:sp>
    <dsp:sp modelId="{8A1FFBC1-4C20-47B2-9B9C-7BF61AC265F4}">
      <dsp:nvSpPr>
        <dsp:cNvPr id="0" name=""/>
        <dsp:cNvSpPr/>
      </dsp:nvSpPr>
      <dsp:spPr>
        <a:xfrm>
          <a:off x="0" y="1451154"/>
          <a:ext cx="5181600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15FC9-034C-4360-AD52-B96D4A89D88E}">
      <dsp:nvSpPr>
        <dsp:cNvPr id="0" name=""/>
        <dsp:cNvSpPr/>
      </dsp:nvSpPr>
      <dsp:spPr>
        <a:xfrm>
          <a:off x="0" y="1451154"/>
          <a:ext cx="5181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>
              <a:solidFill>
                <a:schemeClr val="bg1"/>
              </a:solidFill>
            </a:rPr>
            <a:t>Anatomische kenmerken</a:t>
          </a:r>
          <a:endParaRPr lang="en-US" sz="3300" kern="1200">
            <a:solidFill>
              <a:schemeClr val="bg1"/>
            </a:solidFill>
          </a:endParaRPr>
        </a:p>
      </dsp:txBody>
      <dsp:txXfrm>
        <a:off x="0" y="1451154"/>
        <a:ext cx="5181600" cy="724514"/>
      </dsp:txXfrm>
    </dsp:sp>
    <dsp:sp modelId="{E2E4F5AA-B90F-410C-BE95-D41F8BD9A656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483A2-9690-4E1E-9863-F48D8C7AE33D}">
      <dsp:nvSpPr>
        <dsp:cNvPr id="0" name=""/>
        <dsp:cNvSpPr/>
      </dsp:nvSpPr>
      <dsp:spPr>
        <a:xfrm>
          <a:off x="0" y="2175669"/>
          <a:ext cx="5181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>
              <a:solidFill>
                <a:schemeClr val="bg1"/>
              </a:solidFill>
            </a:rPr>
            <a:t>Foerageergedrag</a:t>
          </a:r>
          <a:endParaRPr lang="en-US" sz="3300" kern="1200">
            <a:solidFill>
              <a:schemeClr val="bg1"/>
            </a:solidFill>
          </a:endParaRPr>
        </a:p>
      </dsp:txBody>
      <dsp:txXfrm>
        <a:off x="0" y="2175669"/>
        <a:ext cx="5181600" cy="724514"/>
      </dsp:txXfrm>
    </dsp:sp>
    <dsp:sp modelId="{072739A5-A416-4800-B8E5-942693092441}">
      <dsp:nvSpPr>
        <dsp:cNvPr id="0" name=""/>
        <dsp:cNvSpPr/>
      </dsp:nvSpPr>
      <dsp:spPr>
        <a:xfrm>
          <a:off x="0" y="2900183"/>
          <a:ext cx="5181600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5B51E4-0574-4FFB-AD86-38DDC9476AA6}">
      <dsp:nvSpPr>
        <dsp:cNvPr id="0" name=""/>
        <dsp:cNvSpPr/>
      </dsp:nvSpPr>
      <dsp:spPr>
        <a:xfrm>
          <a:off x="0" y="2900183"/>
          <a:ext cx="5181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>
              <a:solidFill>
                <a:schemeClr val="bg1"/>
              </a:solidFill>
            </a:rPr>
            <a:t>Voeding wild </a:t>
          </a:r>
          <a:endParaRPr lang="en-US" sz="3300" kern="1200">
            <a:solidFill>
              <a:schemeClr val="bg1"/>
            </a:solidFill>
          </a:endParaRPr>
        </a:p>
      </dsp:txBody>
      <dsp:txXfrm>
        <a:off x="0" y="2900183"/>
        <a:ext cx="5181600" cy="724514"/>
      </dsp:txXfrm>
    </dsp:sp>
    <dsp:sp modelId="{666C5DE4-77DD-49DF-A89C-FD5CA9FFF5A9}">
      <dsp:nvSpPr>
        <dsp:cNvPr id="0" name=""/>
        <dsp:cNvSpPr/>
      </dsp:nvSpPr>
      <dsp:spPr>
        <a:xfrm>
          <a:off x="0" y="3624698"/>
          <a:ext cx="5181600" cy="0"/>
        </a:xfrm>
        <a:prstGeom prst="lin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1CF05-5EAD-468F-A0BF-C59C190FCA86}">
      <dsp:nvSpPr>
        <dsp:cNvPr id="0" name=""/>
        <dsp:cNvSpPr/>
      </dsp:nvSpPr>
      <dsp:spPr>
        <a:xfrm>
          <a:off x="0" y="3624698"/>
          <a:ext cx="5181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300" kern="1200">
              <a:solidFill>
                <a:schemeClr val="bg1"/>
              </a:solidFill>
            </a:rPr>
            <a:t>Voeding gevangenschap </a:t>
          </a:r>
          <a:endParaRPr lang="en-US" sz="3300" kern="1200">
            <a:solidFill>
              <a:schemeClr val="bg1"/>
            </a:solidFill>
          </a:endParaRPr>
        </a:p>
      </dsp:txBody>
      <dsp:txXfrm>
        <a:off x="0" y="3624698"/>
        <a:ext cx="5181600" cy="724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136EA-CE22-4EC3-8BF3-8D2719375AFF}" type="datetimeFigureOut">
              <a:t>9-1-2024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8EC73-D0F1-41DF-8F16-81DC384FF554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83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rdphoto.nl/vogels/Zomertortel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lduiven.nl/wp/informatie/anatomie-van-duive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https://edepot.wur.nl/14752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8EC73-D0F1-41DF-8F16-81DC384FF55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141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https://www.birdphoto.nl/vogels/Zomertortel.htm</a:t>
            </a:r>
            <a:r>
              <a:rPr lang="en-US"/>
              <a:t> 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8EC73-D0F1-41DF-8F16-81DC384FF554}" type="slidenum"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6855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Dit kan doordat de hals 14 nekwervels hebben</a:t>
            </a:r>
          </a:p>
          <a:p>
            <a:r>
              <a:rPr lang="nl-NL"/>
              <a:t>Ze kunnen zelfs </a:t>
            </a:r>
            <a:r>
              <a:rPr lang="nl-NL" err="1"/>
              <a:t>urta</a:t>
            </a:r>
            <a:r>
              <a:rPr lang="nl-NL"/>
              <a:t> violet </a:t>
            </a:r>
          </a:p>
          <a:p>
            <a:r>
              <a:rPr lang="nl-NL"/>
              <a:t> </a:t>
            </a:r>
            <a:r>
              <a:rPr lang="nl-NL">
                <a:hlinkClick r:id="rId3"/>
              </a:rPr>
              <a:t>https://www.tilduiven.nl/wp/informatie/anatomie-van-duiven/</a:t>
            </a:r>
            <a:r>
              <a:rPr lang="nl-NL"/>
              <a:t> 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8EC73-D0F1-41DF-8F16-81DC384FF55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0839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Zaden van kruiden. Als een kruiden uitgegroeid komen er zaden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8EC73-D0F1-41DF-8F16-81DC384FF55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5872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8EC73-D0F1-41DF-8F16-81DC384FF55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35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8B7F-558D-4A15-A02B-9D35D0D4AB43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E7D7-87FC-4445-98E6-1249675EAC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364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8B7F-558D-4A15-A02B-9D35D0D4AB43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E7D7-87FC-4445-98E6-1249675EAC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54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8B7F-558D-4A15-A02B-9D35D0D4AB43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E7D7-87FC-4445-98E6-1249675EAC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22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8B7F-558D-4A15-A02B-9D35D0D4AB43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E7D7-87FC-4445-98E6-1249675EAC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36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8B7F-558D-4A15-A02B-9D35D0D4AB43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E7D7-87FC-4445-98E6-1249675EAC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500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8B7F-558D-4A15-A02B-9D35D0D4AB43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E7D7-87FC-4445-98E6-1249675EAC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11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8B7F-558D-4A15-A02B-9D35D0D4AB43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E7D7-87FC-4445-98E6-1249675EAC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077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8B7F-558D-4A15-A02B-9D35D0D4AB43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E7D7-87FC-4445-98E6-1249675EAC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910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8B7F-558D-4A15-A02B-9D35D0D4AB43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E7D7-87FC-4445-98E6-1249675EAC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78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8B7F-558D-4A15-A02B-9D35D0D4AB43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E7D7-87FC-4445-98E6-1249675EAC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2250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48B7F-558D-4A15-A02B-9D35D0D4AB43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CE7D7-87FC-4445-98E6-1249675EAC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58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48B7F-558D-4A15-A02B-9D35D0D4AB43}" type="datetimeFigureOut">
              <a:rPr lang="nl-NL" smtClean="0"/>
              <a:t>9-1-2024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CE7D7-87FC-4445-98E6-1249675EAC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462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13F82F2-5C59-C07C-82F4-CBBB65B77B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7011" r="-1" b="16544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98E2040-D188-208B-3417-855781B0A6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28" r="1" b="10808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9" name="Rectangle 1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329896E-F01F-12E7-CB06-34EC86F69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nl-NL" sz="5000" dirty="0">
                <a:solidFill>
                  <a:schemeClr val="bg1"/>
                </a:solidFill>
              </a:rPr>
              <a:t>Diamant duif / zomertortel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D89320E-CC28-CD23-75A2-8F26E98CB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l-NL" sz="2000" err="1">
                <a:solidFill>
                  <a:schemeClr val="bg1"/>
                </a:solidFill>
              </a:rPr>
              <a:t>Gemaaakt</a:t>
            </a:r>
            <a:r>
              <a:rPr lang="nl-NL" sz="2000">
                <a:solidFill>
                  <a:schemeClr val="bg1"/>
                </a:solidFill>
              </a:rPr>
              <a:t> door: Mariëlle Mulder, Lynn van Langen, Eliza Schreuder </a:t>
            </a:r>
          </a:p>
        </p:txBody>
      </p: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8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820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0C84935-E03D-AD3E-D52E-BAE44B01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13"/>
            <a:ext cx="4631033" cy="1383109"/>
          </a:xfrm>
        </p:spPr>
        <p:txBody>
          <a:bodyPr anchor="b">
            <a:normAutofit/>
          </a:bodyPr>
          <a:lstStyle/>
          <a:p>
            <a:r>
              <a:rPr lang="nl-NL" sz="3800" dirty="0">
                <a:solidFill>
                  <a:schemeClr val="bg1"/>
                </a:solidFill>
              </a:rPr>
              <a:t>Voedsel in het wild zomertortel</a:t>
            </a:r>
          </a:p>
        </p:txBody>
      </p:sp>
      <p:cxnSp>
        <p:nvCxnSpPr>
          <p:cNvPr id="8203" name="Straight Connector 8202">
            <a:extLst>
              <a:ext uri="{FF2B5EF4-FFF2-40B4-BE49-F238E27FC236}">
                <a16:creationId xmlns:a16="http://schemas.microsoft.com/office/drawing/2014/main" id="{DAE05351-315A-4BA9-A90A-FE5C94952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851222"/>
            <a:ext cx="5448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967185-47EB-297E-0E11-558055C2C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0204"/>
            <a:ext cx="4631033" cy="2577009"/>
          </a:xfrm>
        </p:spPr>
        <p:txBody>
          <a:bodyPr>
            <a:normAutofit/>
          </a:bodyPr>
          <a:lstStyle/>
          <a:p>
            <a:r>
              <a:rPr kumimoji="0" lang="nl-NL" altLang="nl-NL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IBM Plex Sans Devanagari"/>
              </a:rPr>
              <a:t>zaden, granen, bessen, fruit en knoppen van verschillende planten. </a:t>
            </a:r>
          </a:p>
          <a:p>
            <a:r>
              <a:rPr kumimoji="0" lang="nl-NL" altLang="nl-NL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IBM Plex Sans Devanagari"/>
              </a:rPr>
              <a:t>Ze kunnen ook kleine insecten en wormen eten</a:t>
            </a:r>
          </a:p>
          <a:p>
            <a:r>
              <a:rPr kumimoji="0" lang="nl-NL" altLang="nl-NL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IBM Plex Sans Devanagari"/>
              </a:rPr>
              <a:t>broedseizoen wanneer ze extra eiwitten nodig hebben voor de groei van hun jongen. </a:t>
            </a:r>
          </a:p>
          <a:p>
            <a:r>
              <a:rPr kumimoji="0" lang="nl-NL" altLang="nl-NL" sz="17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IBM Plex Sans Devanagari"/>
              </a:rPr>
              <a:t>Zomertortels zoeken vaak naar voedsel op de grond, waar ze zaden en insecten kunnen oppikken.</a:t>
            </a:r>
            <a:br>
              <a:rPr lang="nl-NL" sz="1700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nl-NL" sz="1700">
              <a:solidFill>
                <a:schemeClr val="bg1"/>
              </a:solidFill>
            </a:endParaRPr>
          </a:p>
        </p:txBody>
      </p:sp>
      <p:grpSp>
        <p:nvGrpSpPr>
          <p:cNvPr id="8205" name="Group 8204">
            <a:extLst>
              <a:ext uri="{FF2B5EF4-FFF2-40B4-BE49-F238E27FC236}">
                <a16:creationId xmlns:a16="http://schemas.microsoft.com/office/drawing/2014/main" id="{9D20816A-53A8-414B-9615-2877C1081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74779" y="1850813"/>
            <a:ext cx="4917221" cy="5007187"/>
            <a:chOff x="6833344" y="1502570"/>
            <a:chExt cx="4917221" cy="5007187"/>
          </a:xfrm>
        </p:grpSpPr>
        <p:cxnSp>
          <p:nvCxnSpPr>
            <p:cNvPr id="8206" name="Straight Connector 8205">
              <a:extLst>
                <a:ext uri="{FF2B5EF4-FFF2-40B4-BE49-F238E27FC236}">
                  <a16:creationId xmlns:a16="http://schemas.microsoft.com/office/drawing/2014/main" id="{49CC84F6-0A3D-42D4-84D1-34E857123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V="1">
              <a:off x="6833344" y="1502570"/>
              <a:ext cx="0" cy="5007187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7" name="Straight Connector 8206">
              <a:extLst>
                <a:ext uri="{FF2B5EF4-FFF2-40B4-BE49-F238E27FC236}">
                  <a16:creationId xmlns:a16="http://schemas.microsoft.com/office/drawing/2014/main" id="{C76FD32F-1C07-4AF8-994F-CDC99B5D4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836570" y="1502570"/>
              <a:ext cx="4913995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198" name="Picture 6" descr="2.800+ Zomertortel Fotos Stockfoto's, afbeeldingen en royalty-free beelden  - iStock">
            <a:extLst>
              <a:ext uri="{FF2B5EF4-FFF2-40B4-BE49-F238E27FC236}">
                <a16:creationId xmlns:a16="http://schemas.microsoft.com/office/drawing/2014/main" id="{5AD49723-C566-B24C-EA1E-255F06EC5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13" y="2880373"/>
            <a:ext cx="4993417" cy="314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24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313C8E-B199-1105-EB22-E2310569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nl-NL" sz="3500">
                <a:solidFill>
                  <a:schemeClr val="bg1"/>
                </a:solidFill>
                <a:cs typeface="Calibri Light"/>
              </a:rPr>
              <a:t>Voeding gevangenschap Diamantduif </a:t>
            </a:r>
            <a:endParaRPr lang="nl-NL" sz="3500">
              <a:solidFill>
                <a:schemeClr val="bg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69965C-8F8E-50B3-1440-948B50CAD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solidFill>
                  <a:schemeClr val="bg1"/>
                </a:solidFill>
                <a:cs typeface="Calibri"/>
              </a:rPr>
              <a:t>Zadenmengsels voor tropische volièrevogels/vinkenzaad</a:t>
            </a:r>
          </a:p>
          <a:p>
            <a:r>
              <a:rPr lang="en-US" sz="2000">
                <a:solidFill>
                  <a:schemeClr val="bg1"/>
                </a:solidFill>
                <a:cs typeface="Calibri"/>
              </a:rPr>
              <a:t>Fijn duivengrit </a:t>
            </a:r>
          </a:p>
          <a:p>
            <a:r>
              <a:rPr lang="en-US" sz="2000">
                <a:solidFill>
                  <a:schemeClr val="bg1"/>
                </a:solidFill>
                <a:cs typeface="Calibri"/>
              </a:rPr>
              <a:t>Maagkiezel</a:t>
            </a:r>
          </a:p>
          <a:p>
            <a:r>
              <a:rPr lang="en-US" sz="2000">
                <a:solidFill>
                  <a:schemeClr val="bg1"/>
                </a:solidFill>
                <a:cs typeface="Calibri"/>
              </a:rPr>
              <a:t>Trosgierst</a:t>
            </a:r>
          </a:p>
          <a:p>
            <a:r>
              <a:rPr lang="en-US" sz="2000">
                <a:solidFill>
                  <a:schemeClr val="bg1"/>
                </a:solidFill>
                <a:cs typeface="Calibri"/>
              </a:rPr>
              <a:t>(Eivoer)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0C3AC2B-FA2E-C607-DA1C-8303265F8B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1" r="265" b="-3"/>
          <a:stretch/>
        </p:blipFill>
        <p:spPr>
          <a:xfrm>
            <a:off x="6525453" y="1"/>
            <a:ext cx="5666547" cy="339802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29898203-F40F-ACBB-838A-5951471C29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25" r="2" b="16591"/>
          <a:stretch/>
        </p:blipFill>
        <p:spPr>
          <a:xfrm>
            <a:off x="6522277" y="3398024"/>
            <a:ext cx="5669723" cy="34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5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18D816-ABE6-41AE-D88F-735BABD53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nl-NL" sz="3500">
                <a:solidFill>
                  <a:schemeClr val="bg1"/>
                </a:solidFill>
                <a:cs typeface="Calibri Light"/>
              </a:rPr>
              <a:t>Voeding gevangenschap Zomertortel</a:t>
            </a:r>
            <a:endParaRPr lang="nl-NL" sz="350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82ADEB-1220-6E51-743E-C11337CA6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2000">
                <a:solidFill>
                  <a:schemeClr val="bg1"/>
                </a:solidFill>
                <a:cs typeface="Calibri"/>
              </a:rPr>
              <a:t>Tortelduivenvoer</a:t>
            </a:r>
          </a:p>
          <a:p>
            <a:r>
              <a:rPr lang="nl-NL" sz="2000">
                <a:solidFill>
                  <a:schemeClr val="bg1"/>
                </a:solidFill>
                <a:cs typeface="Calibri"/>
              </a:rPr>
              <a:t>Duivengrit</a:t>
            </a:r>
          </a:p>
          <a:p>
            <a:r>
              <a:rPr lang="nl-NL" sz="2000">
                <a:solidFill>
                  <a:schemeClr val="bg1"/>
                </a:solidFill>
                <a:cs typeface="Calibri"/>
              </a:rPr>
              <a:t>Maagkiezel </a:t>
            </a:r>
          </a:p>
          <a:p>
            <a:r>
              <a:rPr lang="nl-NL" sz="2000" err="1">
                <a:solidFill>
                  <a:schemeClr val="bg1"/>
                </a:solidFill>
                <a:cs typeface="Calibri"/>
              </a:rPr>
              <a:t>Trostgierst</a:t>
            </a:r>
            <a:r>
              <a:rPr lang="nl-NL" sz="2000">
                <a:solidFill>
                  <a:schemeClr val="bg1"/>
                </a:solidFill>
                <a:cs typeface="Calibri"/>
              </a:rPr>
              <a:t> </a:t>
            </a:r>
          </a:p>
          <a:p>
            <a:r>
              <a:rPr lang="nl-NL" sz="2000">
                <a:solidFill>
                  <a:schemeClr val="bg1"/>
                </a:solidFill>
                <a:cs typeface="Calibri"/>
              </a:rPr>
              <a:t>(</a:t>
            </a:r>
            <a:r>
              <a:rPr lang="nl-NL" sz="2000" err="1">
                <a:solidFill>
                  <a:schemeClr val="bg1"/>
                </a:solidFill>
                <a:cs typeface="Calibri"/>
              </a:rPr>
              <a:t>Eivoer</a:t>
            </a:r>
            <a:r>
              <a:rPr lang="nl-NL" sz="2000">
                <a:solidFill>
                  <a:schemeClr val="bg1"/>
                </a:solidFill>
                <a:cs typeface="Calibri"/>
              </a:rPr>
              <a:t>) </a:t>
            </a:r>
          </a:p>
          <a:p>
            <a:endParaRPr lang="nl-NL" sz="20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26" name="Picture 2" descr="Tortelduif 5 kg | Dierenvoerwinkel.nl">
            <a:extLst>
              <a:ext uri="{FF2B5EF4-FFF2-40B4-BE49-F238E27FC236}">
                <a16:creationId xmlns:a16="http://schemas.microsoft.com/office/drawing/2014/main" id="{B9C9CCAF-D1E3-02D1-E2C9-21E034A9E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1183" y="977900"/>
            <a:ext cx="4826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0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206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67" name="Straight Connector 206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Straight Connector 206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oedjes vastgelijmd aan duiven in Amsterdam: 'Geen grappige actie' | Dieren  | NU.nl">
            <a:extLst>
              <a:ext uri="{FF2B5EF4-FFF2-40B4-BE49-F238E27FC236}">
                <a16:creationId xmlns:a16="http://schemas.microsoft.com/office/drawing/2014/main" id="{AAA6A71A-40A9-1915-1761-03029B7AF5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87086" y="0"/>
            <a:ext cx="12485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085C6F9-D2D8-3B8E-BB8E-E7A95A7D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308" y="5283501"/>
            <a:ext cx="15052785" cy="11973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err="1"/>
              <a:t>Einde</a:t>
            </a:r>
            <a:endParaRPr lang="en-US" sz="6600"/>
          </a:p>
        </p:txBody>
      </p:sp>
    </p:spTree>
    <p:extLst>
      <p:ext uri="{BB962C8B-B14F-4D97-AF65-F5344CB8AC3E}">
        <p14:creationId xmlns:p14="http://schemas.microsoft.com/office/powerpoint/2010/main" val="2294540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320801-B2F3-E3D7-3B33-203122CB8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solidFill>
                  <a:schemeClr val="bg1"/>
                </a:solidFill>
              </a:rPr>
              <a:t>Inhoud</a:t>
            </a:r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A949D4DC-CB59-11DC-5EE8-79EFB5E82A5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88615365"/>
              </p:ext>
            </p:extLst>
          </p:nvPr>
        </p:nvGraphicFramePr>
        <p:xfrm>
          <a:off x="407503" y="1789793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48A913-E737-4DEE-068D-AC5273C17A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2" descr="Help de zomertortel">
            <a:extLst>
              <a:ext uri="{FF2B5EF4-FFF2-40B4-BE49-F238E27FC236}">
                <a16:creationId xmlns:a16="http://schemas.microsoft.com/office/drawing/2014/main" id="{2DEC47BB-0733-2020-BA52-C6606F23F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57" y="0"/>
            <a:ext cx="5724940" cy="381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Diamantduif :: Baele BVBA :: uw tuin- en dier centrum">
            <a:extLst>
              <a:ext uri="{FF2B5EF4-FFF2-40B4-BE49-F238E27FC236}">
                <a16:creationId xmlns:a16="http://schemas.microsoft.com/office/drawing/2014/main" id="{E40525EB-A767-E289-2486-FA031EEF5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57" y="3846554"/>
            <a:ext cx="5790910" cy="602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037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36BF49-072A-D5BB-AC60-24282E72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Uiterlijke verschillen diamant duif </a:t>
            </a:r>
          </a:p>
        </p:txBody>
      </p:sp>
      <p:cxnSp>
        <p:nvCxnSpPr>
          <p:cNvPr id="37" name="Straight Connector 3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8">
            <a:extLst>
              <a:ext uri="{FF2B5EF4-FFF2-40B4-BE49-F238E27FC236}">
                <a16:creationId xmlns:a16="http://schemas.microsoft.com/office/drawing/2014/main" id="{2302B0EF-422D-F1BB-4BAD-9F8E988C6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en-US" sz="2000" err="1">
                <a:solidFill>
                  <a:schemeClr val="bg1"/>
                </a:solidFill>
              </a:rPr>
              <a:t>Mannetje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oogring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groter</a:t>
            </a:r>
            <a:r>
              <a:rPr lang="en-US" sz="2000">
                <a:solidFill>
                  <a:schemeClr val="bg1"/>
                </a:solidFill>
              </a:rPr>
              <a:t> dan </a:t>
            </a:r>
            <a:r>
              <a:rPr lang="en-US" sz="2000" err="1">
                <a:solidFill>
                  <a:schemeClr val="bg1"/>
                </a:solidFill>
              </a:rPr>
              <a:t>bij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een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vrouwtje</a:t>
            </a:r>
            <a:r>
              <a:rPr lang="en-US" sz="200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Doffer </a:t>
            </a:r>
            <a:r>
              <a:rPr lang="en-US" sz="2000" err="1">
                <a:solidFill>
                  <a:schemeClr val="bg1"/>
                </a:solidFill>
              </a:rPr>
              <a:t>en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duivin</a:t>
            </a:r>
            <a:r>
              <a:rPr lang="en-US" sz="200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err="1">
                <a:solidFill>
                  <a:schemeClr val="bg1"/>
                </a:solidFill>
              </a:rPr>
              <a:t>Duivin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kan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een</a:t>
            </a:r>
            <a:r>
              <a:rPr lang="en-US" sz="2000">
                <a:solidFill>
                  <a:schemeClr val="bg1"/>
                </a:solidFill>
              </a:rPr>
              <a:t> wat </a:t>
            </a:r>
            <a:r>
              <a:rPr lang="en-US" sz="2000" err="1">
                <a:solidFill>
                  <a:schemeClr val="bg1"/>
                </a:solidFill>
              </a:rPr>
              <a:t>bruinere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kleur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hebben</a:t>
            </a:r>
            <a:r>
              <a:rPr lang="en-US" sz="200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200AD22-54EE-789E-3AF9-5D9AFC7ABB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83" r="-3" b="13360"/>
          <a:stretch/>
        </p:blipFill>
        <p:spPr>
          <a:xfrm>
            <a:off x="6645193" y="686198"/>
            <a:ext cx="3588640" cy="2151962"/>
          </a:xfrm>
          <a:prstGeom prst="rect">
            <a:avLst/>
          </a:prstGeom>
        </p:spPr>
      </p:pic>
      <p:sp>
        <p:nvSpPr>
          <p:cNvPr id="38" name="Rectangle 32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BBDAD90-F4FC-D816-9C5F-434D6EF7DA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2" r="1709" b="-3"/>
          <a:stretch/>
        </p:blipFill>
        <p:spPr>
          <a:xfrm>
            <a:off x="8038661" y="4024663"/>
            <a:ext cx="3588640" cy="219573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43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D04259-5BFA-2035-08DB-EC0B1EF20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nl-NL" sz="3800">
                <a:solidFill>
                  <a:schemeClr val="bg1"/>
                </a:solidFill>
              </a:rPr>
              <a:t>Uiterlijke verschillen zomertortel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641978-58B2-1BEC-942F-258AD7231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l-NL" sz="2000">
                <a:solidFill>
                  <a:schemeClr val="bg1"/>
                </a:solidFill>
                <a:cs typeface="Calibri"/>
              </a:rPr>
              <a:t>Bouw doffer: Breder en lomper</a:t>
            </a:r>
          </a:p>
          <a:p>
            <a:r>
              <a:rPr lang="nl-NL" sz="2000">
                <a:solidFill>
                  <a:schemeClr val="bg1"/>
                </a:solidFill>
                <a:cs typeface="Calibri"/>
              </a:rPr>
              <a:t>Bouw duivin: Slanker en sierlijker</a:t>
            </a:r>
          </a:p>
          <a:p>
            <a:pPr marL="0" indent="0">
              <a:buNone/>
            </a:pPr>
            <a:endParaRPr lang="nl-NL" sz="2000">
              <a:solidFill>
                <a:schemeClr val="bg1"/>
              </a:solidFill>
              <a:cs typeface="Calibri"/>
            </a:endParaRPr>
          </a:p>
          <a:p>
            <a:r>
              <a:rPr lang="nl-NL" sz="2000">
                <a:solidFill>
                  <a:schemeClr val="bg1"/>
                </a:solidFill>
                <a:cs typeface="Calibri"/>
              </a:rPr>
              <a:t>Kleur doffer: koelere kleuren</a:t>
            </a:r>
          </a:p>
          <a:p>
            <a:r>
              <a:rPr lang="nl-NL" sz="2000">
                <a:solidFill>
                  <a:schemeClr val="bg1"/>
                </a:solidFill>
                <a:cs typeface="Calibri"/>
              </a:rPr>
              <a:t>Kleur duivin: warmere kleuren </a:t>
            </a:r>
          </a:p>
        </p:txBody>
      </p:sp>
      <p:pic>
        <p:nvPicPr>
          <p:cNvPr id="5" name="Afbeelding 4" descr="Zomertortel">
            <a:extLst>
              <a:ext uri="{FF2B5EF4-FFF2-40B4-BE49-F238E27FC236}">
                <a16:creationId xmlns:a16="http://schemas.microsoft.com/office/drawing/2014/main" id="{D82651D9-9B30-3BE1-4594-0A0D6A370E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74" r="25795" b="1"/>
          <a:stretch/>
        </p:blipFill>
        <p:spPr>
          <a:xfrm>
            <a:off x="6735467" y="977900"/>
            <a:ext cx="5037433" cy="4826000"/>
          </a:xfrm>
          <a:prstGeom prst="rect">
            <a:avLst/>
          </a:prstGeom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9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042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43F6C9-93C0-8AAE-EBF9-A05255679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nl-NL" sz="3800">
                <a:solidFill>
                  <a:schemeClr val="bg1"/>
                </a:solidFill>
              </a:rPr>
              <a:t>Snavel vorm van een diamant duif</a:t>
            </a:r>
          </a:p>
        </p:txBody>
      </p:sp>
      <p:cxnSp>
        <p:nvCxnSpPr>
          <p:cNvPr id="1045" name="Straight Connector 1044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3FD966-CA0F-3F8C-1CD0-74B21B409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>
            <a:normAutofit/>
          </a:bodyPr>
          <a:lstStyle/>
          <a:p>
            <a:r>
              <a:rPr lang="nl-NL" sz="2000">
                <a:solidFill>
                  <a:schemeClr val="bg1"/>
                </a:solidFill>
              </a:rPr>
              <a:t>Kegelvormig snavel</a:t>
            </a:r>
          </a:p>
          <a:p>
            <a:r>
              <a:rPr lang="nl-NL" sz="2000">
                <a:solidFill>
                  <a:schemeClr val="bg1"/>
                </a:solidFill>
              </a:rPr>
              <a:t>Eten zaden, granen en plantaardig voedsel</a:t>
            </a:r>
          </a:p>
          <a:p>
            <a:r>
              <a:rPr lang="nl-NL" sz="2000">
                <a:solidFill>
                  <a:schemeClr val="bg1"/>
                </a:solidFill>
              </a:rPr>
              <a:t>Kunnen kleine insecten en wormen eten</a:t>
            </a:r>
          </a:p>
          <a:p>
            <a:r>
              <a:rPr lang="nl-NL" sz="2000">
                <a:solidFill>
                  <a:schemeClr val="bg1"/>
                </a:solidFill>
              </a:rPr>
              <a:t>Gemaakt om gemakkelijk zaden en planten van de grond oppikken</a:t>
            </a:r>
          </a:p>
        </p:txBody>
      </p: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96F8F52B-7A61-6C32-BD9B-B39C9938DD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030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9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054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996314-E5F0-CA0F-8E47-08BD77CB1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Snavel vorm van een zomertortel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78C41564-FC2C-35E9-65A8-8861A527E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467" y="2891752"/>
            <a:ext cx="4707671" cy="233451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Kegelvormig snavel</a:t>
            </a:r>
          </a:p>
          <a:p>
            <a:r>
              <a:rPr lang="en-US" sz="2000">
                <a:solidFill>
                  <a:schemeClr val="bg1"/>
                </a:solidFill>
              </a:rPr>
              <a:t>Eten zaden, granen en plantaardig voedsel</a:t>
            </a:r>
          </a:p>
          <a:p>
            <a:r>
              <a:rPr lang="en-US" sz="2000">
                <a:solidFill>
                  <a:schemeClr val="bg1"/>
                </a:solidFill>
              </a:rPr>
              <a:t>Kunnen kleine insecten en wormen eten</a:t>
            </a:r>
          </a:p>
          <a:p>
            <a:r>
              <a:rPr lang="en-US" sz="2000">
                <a:solidFill>
                  <a:schemeClr val="bg1"/>
                </a:solidFill>
              </a:rPr>
              <a:t>Gemaakt om gemakkelijk zaden en planten van de grond oppikken</a:t>
            </a:r>
          </a:p>
        </p:txBody>
      </p:sp>
      <p:pic>
        <p:nvPicPr>
          <p:cNvPr id="2050" name="Picture 2" descr="Zomertortel">
            <a:extLst>
              <a:ext uri="{FF2B5EF4-FFF2-40B4-BE49-F238E27FC236}">
                <a16:creationId xmlns:a16="http://schemas.microsoft.com/office/drawing/2014/main" id="{9E4D4778-9D42-855F-8EE3-9A08E85FF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4200"/>
          <a:stretch/>
        </p:blipFill>
        <p:spPr bwMode="auto">
          <a:xfrm>
            <a:off x="6735467" y="977900"/>
            <a:ext cx="5037433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2056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76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A08D82-1A34-01C7-A34D-81177953F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anchor="b">
            <a:normAutofit/>
          </a:bodyPr>
          <a:lstStyle/>
          <a:p>
            <a:r>
              <a:rPr lang="nl-NL" sz="3800">
                <a:solidFill>
                  <a:schemeClr val="bg1"/>
                </a:solidFill>
              </a:rPr>
              <a:t>Anatomische kenmerken duif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5EE6D88-1DB1-4812-F855-78B97699E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>
            <a:normAutofit/>
          </a:bodyPr>
          <a:lstStyle/>
          <a:p>
            <a:r>
              <a:rPr lang="nl-NL" sz="1700" dirty="0">
                <a:solidFill>
                  <a:schemeClr val="bg1"/>
                </a:solidFill>
              </a:rPr>
              <a:t>Het skelet is 10 procent van lichaam gewicht</a:t>
            </a:r>
          </a:p>
          <a:p>
            <a:r>
              <a:rPr lang="nl-NL" sz="1700" dirty="0">
                <a:solidFill>
                  <a:schemeClr val="bg1"/>
                </a:solidFill>
              </a:rPr>
              <a:t> nek kan 180 graden draai</a:t>
            </a:r>
          </a:p>
          <a:p>
            <a:r>
              <a:rPr lang="nl-NL" sz="1700" dirty="0">
                <a:solidFill>
                  <a:schemeClr val="bg1"/>
                </a:solidFill>
              </a:rPr>
              <a:t>De vliegspieren zijn bijna 25 procent van het lichaamsgewicht </a:t>
            </a:r>
          </a:p>
          <a:p>
            <a:r>
              <a:rPr lang="nl-NL" sz="1700" dirty="0">
                <a:solidFill>
                  <a:schemeClr val="bg1"/>
                </a:solidFill>
              </a:rPr>
              <a:t> </a:t>
            </a:r>
          </a:p>
          <a:p>
            <a:r>
              <a:rPr lang="nl-NL" sz="1700" dirty="0">
                <a:solidFill>
                  <a:schemeClr val="bg1"/>
                </a:solidFill>
              </a:rPr>
              <a:t>Een duif kan heel scherp zien en goed kleuren onderscheiden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E5CB926-2942-3E9E-05B2-BCEFB4687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864" y="1335638"/>
            <a:ext cx="5037433" cy="40551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2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073BC0-141D-C65F-FA7A-0824FF465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467" y="1397120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chemeClr val="bg1"/>
                </a:solidFill>
              </a:rPr>
              <a:t>Foerageergedrag 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37BFAF-7343-49AD-122B-73989A35F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67" y="2891752"/>
            <a:ext cx="4707671" cy="233451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Op de grond, scharrelend </a:t>
            </a:r>
          </a:p>
        </p:txBody>
      </p:sp>
      <p:pic>
        <p:nvPicPr>
          <p:cNvPr id="4" name="Afbeelding 3" descr="Operatie Zomertortel | Vogelbescherming">
            <a:extLst>
              <a:ext uri="{FF2B5EF4-FFF2-40B4-BE49-F238E27FC236}">
                <a16:creationId xmlns:a16="http://schemas.microsoft.com/office/drawing/2014/main" id="{AF51DF76-D1CF-59E7-0EF0-59F4957B2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30" r="27709" b="2"/>
          <a:stretch/>
        </p:blipFill>
        <p:spPr>
          <a:xfrm>
            <a:off x="6735467" y="1137118"/>
            <a:ext cx="5037433" cy="450756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1F2F60-14E3-4196-B7CE-175E46F04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596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72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2" name="Rectangle 618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D9AB4B-ABB5-A265-F51B-0C47E40F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69925"/>
            <a:ext cx="4800600" cy="1325563"/>
          </a:xfrm>
        </p:spPr>
        <p:txBody>
          <a:bodyPr anchor="b">
            <a:normAutofit/>
          </a:bodyPr>
          <a:lstStyle/>
          <a:p>
            <a:r>
              <a:rPr lang="nl-NL">
                <a:solidFill>
                  <a:schemeClr val="bg1"/>
                </a:solidFill>
              </a:rPr>
              <a:t>Voedsel in het wild diamant duif</a:t>
            </a:r>
          </a:p>
        </p:txBody>
      </p:sp>
      <p:cxnSp>
        <p:nvCxnSpPr>
          <p:cNvPr id="6184" name="Straight Connector 618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3A602B-253A-F01D-ED74-AE35606D9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288833"/>
            <a:ext cx="4800600" cy="3711571"/>
          </a:xfrm>
        </p:spPr>
        <p:txBody>
          <a:bodyPr>
            <a:normAutofit/>
          </a:bodyPr>
          <a:lstStyle/>
          <a:p>
            <a:r>
              <a:rPr lang="nl-NL" sz="2000" b="0" i="0">
                <a:solidFill>
                  <a:schemeClr val="bg1"/>
                </a:solidFill>
                <a:effectLst/>
                <a:latin typeface="Google Sans"/>
              </a:rPr>
              <a:t>Graszaden</a:t>
            </a:r>
          </a:p>
          <a:p>
            <a:r>
              <a:rPr lang="nl-NL" sz="2000" b="0" i="0">
                <a:solidFill>
                  <a:schemeClr val="bg1"/>
                </a:solidFill>
                <a:effectLst/>
                <a:latin typeface="Google Sans"/>
              </a:rPr>
              <a:t>zaden van kruiden</a:t>
            </a:r>
          </a:p>
          <a:p>
            <a:r>
              <a:rPr lang="nl-NL" sz="2000" b="0" i="0">
                <a:solidFill>
                  <a:schemeClr val="bg1"/>
                </a:solidFill>
                <a:effectLst/>
                <a:latin typeface="Google Sans"/>
              </a:rPr>
              <a:t>soms wat groene plantendelen</a:t>
            </a:r>
          </a:p>
          <a:p>
            <a:r>
              <a:rPr lang="nl-NL" sz="2000" b="0" i="0">
                <a:solidFill>
                  <a:schemeClr val="bg1"/>
                </a:solidFill>
                <a:effectLst/>
                <a:latin typeface="Google Sans"/>
              </a:rPr>
              <a:t> af en toe insecten zoals mieren.</a:t>
            </a:r>
            <a:endParaRPr lang="nl-NL" sz="2000">
              <a:solidFill>
                <a:schemeClr val="bg1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4418D77-4B96-73D0-4178-77CE965057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42" r="2" b="34234"/>
          <a:stretch/>
        </p:blipFill>
        <p:spPr bwMode="auto">
          <a:xfrm>
            <a:off x="6645193" y="1116498"/>
            <a:ext cx="3588640" cy="129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6" name="Rectangle 6185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0" descr="Graszaad | Appeltern Adventure Gardens">
            <a:extLst>
              <a:ext uri="{FF2B5EF4-FFF2-40B4-BE49-F238E27FC236}">
                <a16:creationId xmlns:a16="http://schemas.microsoft.com/office/drawing/2014/main" id="{F9669AC6-094F-6AB9-1668-4457F2C0C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3924824"/>
            <a:ext cx="3588640" cy="239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8" name="Rectangle 6187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4" descr="Graszaad mengsel 1 - Bio-Ron - Neem contact op voor meer info">
            <a:extLst>
              <a:ext uri="{FF2B5EF4-FFF2-40B4-BE49-F238E27FC236}">
                <a16:creationId xmlns:a16="http://schemas.microsoft.com/office/drawing/2014/main" id="{9A28C8D0-7A1A-BA94-A6B1-37DC75985C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1792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10007</TotalTime>
  <Words>351</Words>
  <Application>Microsoft Office PowerPoint</Application>
  <PresentationFormat>Breedbeeld</PresentationFormat>
  <Paragraphs>71</Paragraphs>
  <Slides>13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0" baseType="lpstr">
      <vt:lpstr>Arial</vt:lpstr>
      <vt:lpstr>Arial</vt:lpstr>
      <vt:lpstr>Calibri</vt:lpstr>
      <vt:lpstr>Calibri Light</vt:lpstr>
      <vt:lpstr>Google Sans</vt:lpstr>
      <vt:lpstr>IBM Plex Sans Devanagari</vt:lpstr>
      <vt:lpstr>Kantoorthema</vt:lpstr>
      <vt:lpstr>Diamant duif / zomertortel </vt:lpstr>
      <vt:lpstr>Inhoud</vt:lpstr>
      <vt:lpstr>Uiterlijke verschillen diamant duif </vt:lpstr>
      <vt:lpstr>Uiterlijke verschillen zomertortel </vt:lpstr>
      <vt:lpstr>Snavel vorm van een diamant duif</vt:lpstr>
      <vt:lpstr>Snavel vorm van een zomertortel</vt:lpstr>
      <vt:lpstr>Anatomische kenmerken duif </vt:lpstr>
      <vt:lpstr>Foerageergedrag </vt:lpstr>
      <vt:lpstr>Voedsel in het wild diamant duif</vt:lpstr>
      <vt:lpstr>Voedsel in het wild zomertortel</vt:lpstr>
      <vt:lpstr>Voeding gevangenschap Diamantduif </vt:lpstr>
      <vt:lpstr>Voeding gevangenschap Zomertortel</vt:lpstr>
      <vt:lpstr>Einde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Diamant duif / zomer tortel </dc:title>
  <dc:creator>eliza schreuder</dc:creator>
  <cp:lastModifiedBy>Eliza Schreuder (Leerling De Heemgaard)</cp:lastModifiedBy>
  <cp:revision>1</cp:revision>
  <dcterms:created xsi:type="dcterms:W3CDTF">2023-12-05T12:46:01Z</dcterms:created>
  <dcterms:modified xsi:type="dcterms:W3CDTF">2024-01-09T11:05:25Z</dcterms:modified>
</cp:coreProperties>
</file>